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8" r:id="rId3"/>
    <p:sldId id="280" r:id="rId4"/>
    <p:sldId id="277" r:id="rId5"/>
    <p:sldId id="283" r:id="rId6"/>
    <p:sldId id="282" r:id="rId7"/>
    <p:sldId id="271" r:id="rId8"/>
    <p:sldId id="275" r:id="rId9"/>
    <p:sldId id="273" r:id="rId10"/>
    <p:sldId id="266" r:id="rId11"/>
    <p:sldId id="279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5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AD47A-C4B1-465F-9550-1D418607CB9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A31E0FEE-F65E-43E1-BB14-3CFCD7EE5305}">
      <dgm:prSet phldrT="[Текст]" phldr="1"/>
      <dgm:spPr/>
      <dgm:t>
        <a:bodyPr/>
        <a:lstStyle/>
        <a:p>
          <a:endParaRPr lang="ru-RU"/>
        </a:p>
      </dgm:t>
    </dgm:pt>
    <dgm:pt modelId="{A20FE98C-7DCC-45F6-87F2-FE9222A7AA63}" type="parTrans" cxnId="{B9694C81-6745-4F91-A6C9-F53546EF789E}">
      <dgm:prSet/>
      <dgm:spPr/>
      <dgm:t>
        <a:bodyPr/>
        <a:lstStyle/>
        <a:p>
          <a:endParaRPr lang="ru-RU"/>
        </a:p>
      </dgm:t>
    </dgm:pt>
    <dgm:pt modelId="{F1ED4274-8273-44AF-94FF-C57326154C44}" type="sibTrans" cxnId="{B9694C81-6745-4F91-A6C9-F53546EF789E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ED0368-FB7E-45F0-9319-2A4995E4D133}" type="pres">
      <dgm:prSet presAssocID="{C6EAD47A-C4B1-465F-9550-1D418607CB91}" presName="Name0" presStyleCnt="0">
        <dgm:presLayoutVars>
          <dgm:chMax val="7"/>
          <dgm:chPref val="7"/>
          <dgm:dir/>
        </dgm:presLayoutVars>
      </dgm:prSet>
      <dgm:spPr/>
    </dgm:pt>
    <dgm:pt modelId="{1AF78BA0-2C6F-49ED-90A7-5AA31AE358C6}" type="pres">
      <dgm:prSet presAssocID="{C6EAD47A-C4B1-465F-9550-1D418607CB91}" presName="Name1" presStyleCnt="0"/>
      <dgm:spPr/>
    </dgm:pt>
    <dgm:pt modelId="{338A6EAA-A424-4E87-9C55-5CB115115BA2}" type="pres">
      <dgm:prSet presAssocID="{F1ED4274-8273-44AF-94FF-C57326154C44}" presName="picture_1" presStyleCnt="0"/>
      <dgm:spPr/>
    </dgm:pt>
    <dgm:pt modelId="{2F0B8824-C2C2-4FE4-922D-F6637C50D4DE}" type="pres">
      <dgm:prSet presAssocID="{F1ED4274-8273-44AF-94FF-C57326154C44}" presName="pictureRepeatNode" presStyleLbl="alignImgPlace1" presStyleIdx="0" presStyleCnt="1" custLinFactX="-4460" custLinFactNeighborX="-100000" custLinFactNeighborY="-69114"/>
      <dgm:spPr/>
      <dgm:t>
        <a:bodyPr/>
        <a:lstStyle/>
        <a:p>
          <a:endParaRPr lang="ru-RU"/>
        </a:p>
      </dgm:t>
    </dgm:pt>
    <dgm:pt modelId="{3EA0B409-E68B-4C0E-977C-691CD42B5AC8}" type="pres">
      <dgm:prSet presAssocID="{A31E0FEE-F65E-43E1-BB14-3CFCD7EE530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BD483-98CF-44DE-843D-A3C89EA1F9B4}" type="presOf" srcId="{A31E0FEE-F65E-43E1-BB14-3CFCD7EE5305}" destId="{3EA0B409-E68B-4C0E-977C-691CD42B5AC8}" srcOrd="0" destOrd="0" presId="urn:microsoft.com/office/officeart/2008/layout/CircularPictureCallout"/>
    <dgm:cxn modelId="{B9694C81-6745-4F91-A6C9-F53546EF789E}" srcId="{C6EAD47A-C4B1-465F-9550-1D418607CB91}" destId="{A31E0FEE-F65E-43E1-BB14-3CFCD7EE5305}" srcOrd="0" destOrd="0" parTransId="{A20FE98C-7DCC-45F6-87F2-FE9222A7AA63}" sibTransId="{F1ED4274-8273-44AF-94FF-C57326154C44}"/>
    <dgm:cxn modelId="{2E4AE6E1-0284-4966-97F9-3DD7075A379F}" type="presOf" srcId="{C6EAD47A-C4B1-465F-9550-1D418607CB91}" destId="{06ED0368-FB7E-45F0-9319-2A4995E4D133}" srcOrd="0" destOrd="0" presId="urn:microsoft.com/office/officeart/2008/layout/CircularPictureCallout"/>
    <dgm:cxn modelId="{6DF7C3ED-7C1B-4BAE-9BCC-9597F14AF734}" type="presOf" srcId="{F1ED4274-8273-44AF-94FF-C57326154C44}" destId="{2F0B8824-C2C2-4FE4-922D-F6637C50D4DE}" srcOrd="0" destOrd="0" presId="urn:microsoft.com/office/officeart/2008/layout/CircularPictureCallout"/>
    <dgm:cxn modelId="{B28E7645-9FA9-409B-9635-C633B88FDF1B}" type="presParOf" srcId="{06ED0368-FB7E-45F0-9319-2A4995E4D133}" destId="{1AF78BA0-2C6F-49ED-90A7-5AA31AE358C6}" srcOrd="0" destOrd="0" presId="urn:microsoft.com/office/officeart/2008/layout/CircularPictureCallout"/>
    <dgm:cxn modelId="{9A85DA6D-1F50-4796-8409-309A64906CAA}" type="presParOf" srcId="{1AF78BA0-2C6F-49ED-90A7-5AA31AE358C6}" destId="{338A6EAA-A424-4E87-9C55-5CB115115BA2}" srcOrd="0" destOrd="0" presId="urn:microsoft.com/office/officeart/2008/layout/CircularPictureCallout"/>
    <dgm:cxn modelId="{8E9E670A-D0BE-408B-95DE-398FBB740EF0}" type="presParOf" srcId="{338A6EAA-A424-4E87-9C55-5CB115115BA2}" destId="{2F0B8824-C2C2-4FE4-922D-F6637C50D4DE}" srcOrd="0" destOrd="0" presId="urn:microsoft.com/office/officeart/2008/layout/CircularPictureCallout"/>
    <dgm:cxn modelId="{81696568-0D27-4B4C-8262-4FE9F48BBACF}" type="presParOf" srcId="{1AF78BA0-2C6F-49ED-90A7-5AA31AE358C6}" destId="{3EA0B409-E68B-4C0E-977C-691CD42B5AC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1F9E2-D2AB-471E-B360-EFD9D05A8FF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131072AD-23BF-43CD-87D9-067AB49B772D}">
      <dgm:prSet phldrT="[Текст]" phldr="1"/>
      <dgm:spPr/>
      <dgm:t>
        <a:bodyPr/>
        <a:lstStyle/>
        <a:p>
          <a:endParaRPr lang="ru-RU"/>
        </a:p>
      </dgm:t>
    </dgm:pt>
    <dgm:pt modelId="{87904CF5-3E4B-46BC-B89F-BF59C44E8BA7}" type="parTrans" cxnId="{47AAB798-A1E7-4775-8368-323DB3FB14FC}">
      <dgm:prSet/>
      <dgm:spPr/>
      <dgm:t>
        <a:bodyPr/>
        <a:lstStyle/>
        <a:p>
          <a:endParaRPr lang="ru-RU"/>
        </a:p>
      </dgm:t>
    </dgm:pt>
    <dgm:pt modelId="{E8E39581-6304-4397-B89F-CC483D9E5AA0}" type="sibTrans" cxnId="{47AAB798-A1E7-4775-8368-323DB3FB14FC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B734E6-0D7E-465C-9F75-0FF36E6C2C70}" type="pres">
      <dgm:prSet presAssocID="{6711F9E2-D2AB-471E-B360-EFD9D05A8FF0}" presName="Name0" presStyleCnt="0">
        <dgm:presLayoutVars>
          <dgm:chMax val="7"/>
          <dgm:chPref val="7"/>
          <dgm:dir/>
        </dgm:presLayoutVars>
      </dgm:prSet>
      <dgm:spPr/>
    </dgm:pt>
    <dgm:pt modelId="{3A3A6B1B-95C4-4FDE-AFD0-B9C61EDEB29F}" type="pres">
      <dgm:prSet presAssocID="{6711F9E2-D2AB-471E-B360-EFD9D05A8FF0}" presName="Name1" presStyleCnt="0"/>
      <dgm:spPr/>
    </dgm:pt>
    <dgm:pt modelId="{2EEC38DD-2EE1-4709-9E4E-53171ACB06C3}" type="pres">
      <dgm:prSet presAssocID="{E8E39581-6304-4397-B89F-CC483D9E5AA0}" presName="picture_1" presStyleCnt="0"/>
      <dgm:spPr/>
    </dgm:pt>
    <dgm:pt modelId="{FA263847-1515-4BE1-B95A-106AE38BECC4}" type="pres">
      <dgm:prSet presAssocID="{E8E39581-6304-4397-B89F-CC483D9E5AA0}" presName="pictureRepeatNode" presStyleLbl="alignImgPlace1" presStyleIdx="0" presStyleCnt="1" custLinFactNeighborX="-46489" custLinFactNeighborY="-11883"/>
      <dgm:spPr/>
      <dgm:t>
        <a:bodyPr/>
        <a:lstStyle/>
        <a:p>
          <a:endParaRPr lang="ru-RU"/>
        </a:p>
      </dgm:t>
    </dgm:pt>
    <dgm:pt modelId="{74C45822-F268-4463-8E76-AB2E9789410E}" type="pres">
      <dgm:prSet presAssocID="{131072AD-23BF-43CD-87D9-067AB49B772D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AB798-A1E7-4775-8368-323DB3FB14FC}" srcId="{6711F9E2-D2AB-471E-B360-EFD9D05A8FF0}" destId="{131072AD-23BF-43CD-87D9-067AB49B772D}" srcOrd="0" destOrd="0" parTransId="{87904CF5-3E4B-46BC-B89F-BF59C44E8BA7}" sibTransId="{E8E39581-6304-4397-B89F-CC483D9E5AA0}"/>
    <dgm:cxn modelId="{4609786D-583C-400C-B67D-D596F9B37A16}" type="presOf" srcId="{E8E39581-6304-4397-B89F-CC483D9E5AA0}" destId="{FA263847-1515-4BE1-B95A-106AE38BECC4}" srcOrd="0" destOrd="0" presId="urn:microsoft.com/office/officeart/2008/layout/CircularPictureCallout"/>
    <dgm:cxn modelId="{05A7DDF5-1D6D-4BB0-8FC4-F176928085CB}" type="presOf" srcId="{131072AD-23BF-43CD-87D9-067AB49B772D}" destId="{74C45822-F268-4463-8E76-AB2E9789410E}" srcOrd="0" destOrd="0" presId="urn:microsoft.com/office/officeart/2008/layout/CircularPictureCallout"/>
    <dgm:cxn modelId="{A0EFA683-7196-4727-8992-7E043876B720}" type="presOf" srcId="{6711F9E2-D2AB-471E-B360-EFD9D05A8FF0}" destId="{E5B734E6-0D7E-465C-9F75-0FF36E6C2C70}" srcOrd="0" destOrd="0" presId="urn:microsoft.com/office/officeart/2008/layout/CircularPictureCallout"/>
    <dgm:cxn modelId="{04FDA267-2FD9-42A0-80B0-556BBF420F97}" type="presParOf" srcId="{E5B734E6-0D7E-465C-9F75-0FF36E6C2C70}" destId="{3A3A6B1B-95C4-4FDE-AFD0-B9C61EDEB29F}" srcOrd="0" destOrd="0" presId="urn:microsoft.com/office/officeart/2008/layout/CircularPictureCallout"/>
    <dgm:cxn modelId="{A5C18BC6-FEAC-4AA5-B7A9-67DF02BBF9D8}" type="presParOf" srcId="{3A3A6B1B-95C4-4FDE-AFD0-B9C61EDEB29F}" destId="{2EEC38DD-2EE1-4709-9E4E-53171ACB06C3}" srcOrd="0" destOrd="0" presId="urn:microsoft.com/office/officeart/2008/layout/CircularPictureCallout"/>
    <dgm:cxn modelId="{56AB0B9D-11AC-4E24-B75E-34B8801505B0}" type="presParOf" srcId="{2EEC38DD-2EE1-4709-9E4E-53171ACB06C3}" destId="{FA263847-1515-4BE1-B95A-106AE38BECC4}" srcOrd="0" destOrd="0" presId="urn:microsoft.com/office/officeart/2008/layout/CircularPictureCallout"/>
    <dgm:cxn modelId="{6B974DD8-3A2D-4AB3-B638-8BF65AFC8A1C}" type="presParOf" srcId="{3A3A6B1B-95C4-4FDE-AFD0-B9C61EDEB29F}" destId="{74C45822-F268-4463-8E76-AB2E9789410E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EB6D65-3220-47B1-9C4D-AE73BDDFDE9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6C11EF59-E81F-44BE-996A-9D5C7317E6C3}">
      <dgm:prSet phldrT="[Текст]" phldr="1"/>
      <dgm:spPr/>
      <dgm:t>
        <a:bodyPr/>
        <a:lstStyle/>
        <a:p>
          <a:endParaRPr lang="ru-RU"/>
        </a:p>
      </dgm:t>
    </dgm:pt>
    <dgm:pt modelId="{FD2F4D4A-8D2F-4373-A8D3-09208D75A036}" type="parTrans" cxnId="{5850E159-5D61-4BB8-8920-F59992CB1DF0}">
      <dgm:prSet/>
      <dgm:spPr/>
      <dgm:t>
        <a:bodyPr/>
        <a:lstStyle/>
        <a:p>
          <a:endParaRPr lang="ru-RU"/>
        </a:p>
      </dgm:t>
    </dgm:pt>
    <dgm:pt modelId="{B41571FF-6B03-43A1-AEE5-337777B642AA}" type="sibTrans" cxnId="{5850E159-5D61-4BB8-8920-F59992CB1DF0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6800DB-C0DD-4FF9-B2C7-51348A63357E}" type="pres">
      <dgm:prSet presAssocID="{F2EB6D65-3220-47B1-9C4D-AE73BDDFDE97}" presName="Name0" presStyleCnt="0">
        <dgm:presLayoutVars>
          <dgm:chMax val="7"/>
          <dgm:chPref val="7"/>
          <dgm:dir/>
        </dgm:presLayoutVars>
      </dgm:prSet>
      <dgm:spPr/>
    </dgm:pt>
    <dgm:pt modelId="{7120C9E0-BB23-4FB3-A3EA-1C6A700B96C4}" type="pres">
      <dgm:prSet presAssocID="{F2EB6D65-3220-47B1-9C4D-AE73BDDFDE97}" presName="Name1" presStyleCnt="0"/>
      <dgm:spPr/>
    </dgm:pt>
    <dgm:pt modelId="{ACDEC656-8C72-463F-9BEA-6B37D40E5595}" type="pres">
      <dgm:prSet presAssocID="{B41571FF-6B03-43A1-AEE5-337777B642AA}" presName="picture_1" presStyleCnt="0"/>
      <dgm:spPr/>
    </dgm:pt>
    <dgm:pt modelId="{E7CED632-CF58-4FA0-A19C-7AE73CE325BA}" type="pres">
      <dgm:prSet presAssocID="{B41571FF-6B03-43A1-AEE5-337777B642AA}" presName="pictureRepeatNode" presStyleLbl="alignImgPlace1" presStyleIdx="0" presStyleCnt="1" custLinFactY="-79107" custLinFactNeighborX="50000" custLinFactNeighborY="-100000"/>
      <dgm:spPr/>
      <dgm:t>
        <a:bodyPr/>
        <a:lstStyle/>
        <a:p>
          <a:endParaRPr lang="ru-RU"/>
        </a:p>
      </dgm:t>
    </dgm:pt>
    <dgm:pt modelId="{3DB5B6FC-4913-4C28-B2EF-51C114C6A09A}" type="pres">
      <dgm:prSet presAssocID="{6C11EF59-E81F-44BE-996A-9D5C7317E6C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7089E-8E0A-446B-A76C-B807345EF777}" type="presOf" srcId="{F2EB6D65-3220-47B1-9C4D-AE73BDDFDE97}" destId="{5C6800DB-C0DD-4FF9-B2C7-51348A63357E}" srcOrd="0" destOrd="0" presId="urn:microsoft.com/office/officeart/2008/layout/CircularPictureCallout"/>
    <dgm:cxn modelId="{5850E159-5D61-4BB8-8920-F59992CB1DF0}" srcId="{F2EB6D65-3220-47B1-9C4D-AE73BDDFDE97}" destId="{6C11EF59-E81F-44BE-996A-9D5C7317E6C3}" srcOrd="0" destOrd="0" parTransId="{FD2F4D4A-8D2F-4373-A8D3-09208D75A036}" sibTransId="{B41571FF-6B03-43A1-AEE5-337777B642AA}"/>
    <dgm:cxn modelId="{F1663A85-1F65-4B03-8324-AC1D428C0AA0}" type="presOf" srcId="{6C11EF59-E81F-44BE-996A-9D5C7317E6C3}" destId="{3DB5B6FC-4913-4C28-B2EF-51C114C6A09A}" srcOrd="0" destOrd="0" presId="urn:microsoft.com/office/officeart/2008/layout/CircularPictureCallout"/>
    <dgm:cxn modelId="{EE0762A7-8D76-4FC5-A710-CDD2DE02966D}" type="presOf" srcId="{B41571FF-6B03-43A1-AEE5-337777B642AA}" destId="{E7CED632-CF58-4FA0-A19C-7AE73CE325BA}" srcOrd="0" destOrd="0" presId="urn:microsoft.com/office/officeart/2008/layout/CircularPictureCallout"/>
    <dgm:cxn modelId="{B01C27B9-D6A7-49D8-8347-F50207D1A8F5}" type="presParOf" srcId="{5C6800DB-C0DD-4FF9-B2C7-51348A63357E}" destId="{7120C9E0-BB23-4FB3-A3EA-1C6A700B96C4}" srcOrd="0" destOrd="0" presId="urn:microsoft.com/office/officeart/2008/layout/CircularPictureCallout"/>
    <dgm:cxn modelId="{480C098B-1EB3-4561-B0DC-70A8A2E6C32F}" type="presParOf" srcId="{7120C9E0-BB23-4FB3-A3EA-1C6A700B96C4}" destId="{ACDEC656-8C72-463F-9BEA-6B37D40E5595}" srcOrd="0" destOrd="0" presId="urn:microsoft.com/office/officeart/2008/layout/CircularPictureCallout"/>
    <dgm:cxn modelId="{0A7F9045-2DE9-4611-AC94-05F0C378D055}" type="presParOf" srcId="{ACDEC656-8C72-463F-9BEA-6B37D40E5595}" destId="{E7CED632-CF58-4FA0-A19C-7AE73CE325BA}" srcOrd="0" destOrd="0" presId="urn:microsoft.com/office/officeart/2008/layout/CircularPictureCallout"/>
    <dgm:cxn modelId="{92C2C2DD-7658-4209-8D8E-8B44E19BC875}" type="presParOf" srcId="{7120C9E0-BB23-4FB3-A3EA-1C6A700B96C4}" destId="{3DB5B6FC-4913-4C28-B2EF-51C114C6A09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D2C9C-8F71-4EA3-B743-50159415F53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92C137AC-57C3-41D5-A08E-20E66CA5EF3C}">
      <dgm:prSet phldrT="[Текст]" phldr="1"/>
      <dgm:spPr/>
      <dgm:t>
        <a:bodyPr/>
        <a:lstStyle/>
        <a:p>
          <a:endParaRPr lang="ru-RU"/>
        </a:p>
      </dgm:t>
    </dgm:pt>
    <dgm:pt modelId="{FB4DAD69-06DD-40C8-9A12-4F90CA946DDC}" type="parTrans" cxnId="{9D681EC4-0DBB-422D-A81D-CE415CBD4218}">
      <dgm:prSet/>
      <dgm:spPr/>
      <dgm:t>
        <a:bodyPr/>
        <a:lstStyle/>
        <a:p>
          <a:endParaRPr lang="ru-RU"/>
        </a:p>
      </dgm:t>
    </dgm:pt>
    <dgm:pt modelId="{2F576AF4-BEE6-4969-8A2B-38BCACA13A55}" type="sibTrans" cxnId="{9D681EC4-0DBB-422D-A81D-CE415CBD4218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1247FB-E76C-4FAB-8669-EADFF5763A44}" type="pres">
      <dgm:prSet presAssocID="{145D2C9C-8F71-4EA3-B743-50159415F538}" presName="Name0" presStyleCnt="0">
        <dgm:presLayoutVars>
          <dgm:chMax val="7"/>
          <dgm:chPref val="7"/>
          <dgm:dir/>
        </dgm:presLayoutVars>
      </dgm:prSet>
      <dgm:spPr/>
    </dgm:pt>
    <dgm:pt modelId="{5C272503-EC6F-4E8D-AFEF-95F256EAAC25}" type="pres">
      <dgm:prSet presAssocID="{145D2C9C-8F71-4EA3-B743-50159415F538}" presName="Name1" presStyleCnt="0"/>
      <dgm:spPr/>
    </dgm:pt>
    <dgm:pt modelId="{7C00B208-46BD-4DFD-B2FF-43D2EB43D57F}" type="pres">
      <dgm:prSet presAssocID="{2F576AF4-BEE6-4969-8A2B-38BCACA13A55}" presName="picture_1" presStyleCnt="0"/>
      <dgm:spPr/>
    </dgm:pt>
    <dgm:pt modelId="{8F9E0061-9EC3-45AC-9320-2970C6076A8E}" type="pres">
      <dgm:prSet presAssocID="{2F576AF4-BEE6-4969-8A2B-38BCACA13A55}" presName="pictureRepeatNode" presStyleLbl="alignImgPlace1" presStyleIdx="0" presStyleCnt="1"/>
      <dgm:spPr/>
      <dgm:t>
        <a:bodyPr/>
        <a:lstStyle/>
        <a:p>
          <a:endParaRPr lang="ru-RU"/>
        </a:p>
      </dgm:t>
    </dgm:pt>
    <dgm:pt modelId="{9ECF0576-6853-4D76-A1D1-D03A2FF4E82D}" type="pres">
      <dgm:prSet presAssocID="{92C137AC-57C3-41D5-A08E-20E66CA5EF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1A9AE-730B-4E88-AC43-1E3CE01AD3FF}" type="presOf" srcId="{92C137AC-57C3-41D5-A08E-20E66CA5EF3C}" destId="{9ECF0576-6853-4D76-A1D1-D03A2FF4E82D}" srcOrd="0" destOrd="0" presId="urn:microsoft.com/office/officeart/2008/layout/CircularPictureCallout"/>
    <dgm:cxn modelId="{9D681EC4-0DBB-422D-A81D-CE415CBD4218}" srcId="{145D2C9C-8F71-4EA3-B743-50159415F538}" destId="{92C137AC-57C3-41D5-A08E-20E66CA5EF3C}" srcOrd="0" destOrd="0" parTransId="{FB4DAD69-06DD-40C8-9A12-4F90CA946DDC}" sibTransId="{2F576AF4-BEE6-4969-8A2B-38BCACA13A55}"/>
    <dgm:cxn modelId="{25A76FE1-50E3-43FA-9ECF-AC5B02ADCC81}" type="presOf" srcId="{2F576AF4-BEE6-4969-8A2B-38BCACA13A55}" destId="{8F9E0061-9EC3-45AC-9320-2970C6076A8E}" srcOrd="0" destOrd="0" presId="urn:microsoft.com/office/officeart/2008/layout/CircularPictureCallout"/>
    <dgm:cxn modelId="{D7AEE615-77CE-4B31-A8DF-7C7425B6AE1B}" type="presOf" srcId="{145D2C9C-8F71-4EA3-B743-50159415F538}" destId="{841247FB-E76C-4FAB-8669-EADFF5763A44}" srcOrd="0" destOrd="0" presId="urn:microsoft.com/office/officeart/2008/layout/CircularPictureCallout"/>
    <dgm:cxn modelId="{60B1C452-B73D-4466-B90A-50FD66C09E66}" type="presParOf" srcId="{841247FB-E76C-4FAB-8669-EADFF5763A44}" destId="{5C272503-EC6F-4E8D-AFEF-95F256EAAC25}" srcOrd="0" destOrd="0" presId="urn:microsoft.com/office/officeart/2008/layout/CircularPictureCallout"/>
    <dgm:cxn modelId="{2D44E493-BD94-4824-B12D-430C5B618044}" type="presParOf" srcId="{5C272503-EC6F-4E8D-AFEF-95F256EAAC25}" destId="{7C00B208-46BD-4DFD-B2FF-43D2EB43D57F}" srcOrd="0" destOrd="0" presId="urn:microsoft.com/office/officeart/2008/layout/CircularPictureCallout"/>
    <dgm:cxn modelId="{F7587E3B-A784-4FF0-B41C-A4DB3E7088F0}" type="presParOf" srcId="{7C00B208-46BD-4DFD-B2FF-43D2EB43D57F}" destId="{8F9E0061-9EC3-45AC-9320-2970C6076A8E}" srcOrd="0" destOrd="0" presId="urn:microsoft.com/office/officeart/2008/layout/CircularPictureCallout"/>
    <dgm:cxn modelId="{EF264189-B59B-40F5-A01B-40F10F0E9A6B}" type="presParOf" srcId="{5C272503-EC6F-4E8D-AFEF-95F256EAAC25}" destId="{9ECF0576-6853-4D76-A1D1-D03A2FF4E82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04C75F-7682-4CFF-8897-1927CF45E29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C988285B-05BB-40FC-802E-61EBBF6C8638}">
      <dgm:prSet phldrT="[Текст]" phldr="1"/>
      <dgm:spPr/>
      <dgm:t>
        <a:bodyPr/>
        <a:lstStyle/>
        <a:p>
          <a:endParaRPr lang="ru-RU" dirty="0"/>
        </a:p>
      </dgm:t>
    </dgm:pt>
    <dgm:pt modelId="{90CDDA89-CC77-404A-889F-29C03A637AE2}" type="parTrans" cxnId="{BE454D94-75C2-4E37-BCCF-2FA30889F343}">
      <dgm:prSet/>
      <dgm:spPr/>
      <dgm:t>
        <a:bodyPr/>
        <a:lstStyle/>
        <a:p>
          <a:endParaRPr lang="ru-RU"/>
        </a:p>
      </dgm:t>
    </dgm:pt>
    <dgm:pt modelId="{C59B1D57-7493-4F2C-BE5C-DE9B332CC711}" type="sibTrans" cxnId="{BE454D94-75C2-4E37-BCCF-2FA30889F343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8DB705-5854-417D-B7F3-5EE1131B403F}" type="pres">
      <dgm:prSet presAssocID="{7004C75F-7682-4CFF-8897-1927CF45E291}" presName="Name0" presStyleCnt="0">
        <dgm:presLayoutVars>
          <dgm:chMax val="7"/>
          <dgm:chPref val="7"/>
          <dgm:dir/>
        </dgm:presLayoutVars>
      </dgm:prSet>
      <dgm:spPr/>
    </dgm:pt>
    <dgm:pt modelId="{0C10C6B7-09C6-4E3D-B35A-6BD7DA0D96E0}" type="pres">
      <dgm:prSet presAssocID="{7004C75F-7682-4CFF-8897-1927CF45E291}" presName="Name1" presStyleCnt="0"/>
      <dgm:spPr/>
    </dgm:pt>
    <dgm:pt modelId="{3981FDA6-3D96-4033-8D76-C2BC094E8CD0}" type="pres">
      <dgm:prSet presAssocID="{C59B1D57-7493-4F2C-BE5C-DE9B332CC711}" presName="picture_1" presStyleCnt="0"/>
      <dgm:spPr/>
    </dgm:pt>
    <dgm:pt modelId="{77333ADA-66B1-4BC3-AEDE-4EE49C36D224}" type="pres">
      <dgm:prSet presAssocID="{C59B1D57-7493-4F2C-BE5C-DE9B332CC711}" presName="pictureRepeatNode" presStyleLbl="alignImgPlace1" presStyleIdx="0" presStyleCnt="1" custLinFactX="49182" custLinFactNeighborX="100000" custLinFactNeighborY="-39975"/>
      <dgm:spPr/>
      <dgm:t>
        <a:bodyPr/>
        <a:lstStyle/>
        <a:p>
          <a:endParaRPr lang="ru-RU"/>
        </a:p>
      </dgm:t>
    </dgm:pt>
    <dgm:pt modelId="{4F6D818C-8C8C-4BF5-8C98-EDE5864C0C17}" type="pres">
      <dgm:prSet presAssocID="{C988285B-05BB-40FC-802E-61EBBF6C863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454D94-75C2-4E37-BCCF-2FA30889F343}" srcId="{7004C75F-7682-4CFF-8897-1927CF45E291}" destId="{C988285B-05BB-40FC-802E-61EBBF6C8638}" srcOrd="0" destOrd="0" parTransId="{90CDDA89-CC77-404A-889F-29C03A637AE2}" sibTransId="{C59B1D57-7493-4F2C-BE5C-DE9B332CC711}"/>
    <dgm:cxn modelId="{138948F8-90F0-472C-8C22-2A2813B8462E}" type="presOf" srcId="{7004C75F-7682-4CFF-8897-1927CF45E291}" destId="{328DB705-5854-417D-B7F3-5EE1131B403F}" srcOrd="0" destOrd="0" presId="urn:microsoft.com/office/officeart/2008/layout/CircularPictureCallout"/>
    <dgm:cxn modelId="{9E87217D-FFEF-46B4-BF5A-B02959D5D090}" type="presOf" srcId="{C988285B-05BB-40FC-802E-61EBBF6C8638}" destId="{4F6D818C-8C8C-4BF5-8C98-EDE5864C0C17}" srcOrd="0" destOrd="0" presId="urn:microsoft.com/office/officeart/2008/layout/CircularPictureCallout"/>
    <dgm:cxn modelId="{A46D82A1-41F4-4228-B85F-30D53BDA2977}" type="presOf" srcId="{C59B1D57-7493-4F2C-BE5C-DE9B332CC711}" destId="{77333ADA-66B1-4BC3-AEDE-4EE49C36D224}" srcOrd="0" destOrd="0" presId="urn:microsoft.com/office/officeart/2008/layout/CircularPictureCallout"/>
    <dgm:cxn modelId="{B7AEB41D-224E-4403-A5A1-C11FB6981E0D}" type="presParOf" srcId="{328DB705-5854-417D-B7F3-5EE1131B403F}" destId="{0C10C6B7-09C6-4E3D-B35A-6BD7DA0D96E0}" srcOrd="0" destOrd="0" presId="urn:microsoft.com/office/officeart/2008/layout/CircularPictureCallout"/>
    <dgm:cxn modelId="{A53FC36D-CA74-43D0-96D8-D4C52ABF106E}" type="presParOf" srcId="{0C10C6B7-09C6-4E3D-B35A-6BD7DA0D96E0}" destId="{3981FDA6-3D96-4033-8D76-C2BC094E8CD0}" srcOrd="0" destOrd="0" presId="urn:microsoft.com/office/officeart/2008/layout/CircularPictureCallout"/>
    <dgm:cxn modelId="{23200D15-5C0B-40CF-9E3B-FDFE1F6A1CAC}" type="presParOf" srcId="{3981FDA6-3D96-4033-8D76-C2BC094E8CD0}" destId="{77333ADA-66B1-4BC3-AEDE-4EE49C36D224}" srcOrd="0" destOrd="0" presId="urn:microsoft.com/office/officeart/2008/layout/CircularPictureCallout"/>
    <dgm:cxn modelId="{E6B4A3B2-B5CC-4BBE-86C4-67F82E4C4454}" type="presParOf" srcId="{0C10C6B7-09C6-4E3D-B35A-6BD7DA0D96E0}" destId="{4F6D818C-8C8C-4BF5-8C98-EDE5864C0C17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FE72F2-864E-4B3D-9AB8-864DE56FFE5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33749EDF-8B91-4B7F-AF31-7068149CB240}">
      <dgm:prSet phldrT="[Текст]" phldr="1"/>
      <dgm:spPr/>
      <dgm:t>
        <a:bodyPr/>
        <a:lstStyle/>
        <a:p>
          <a:endParaRPr lang="ru-RU"/>
        </a:p>
      </dgm:t>
    </dgm:pt>
    <dgm:pt modelId="{2EB2C106-B8E3-49CF-AB7A-F814A577F7C1}" type="parTrans" cxnId="{437310C0-E3BD-4CE9-9144-5B65029FDDD2}">
      <dgm:prSet/>
      <dgm:spPr/>
      <dgm:t>
        <a:bodyPr/>
        <a:lstStyle/>
        <a:p>
          <a:endParaRPr lang="ru-RU"/>
        </a:p>
      </dgm:t>
    </dgm:pt>
    <dgm:pt modelId="{40BCA7F6-93D7-4225-8F90-B890142DA128}" type="sibTrans" cxnId="{437310C0-E3BD-4CE9-9144-5B65029FDDD2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A9567B-E9A0-486E-9507-B6F752730A97}" type="pres">
      <dgm:prSet presAssocID="{CAFE72F2-864E-4B3D-9AB8-864DE56FFE54}" presName="Name0" presStyleCnt="0">
        <dgm:presLayoutVars>
          <dgm:chMax val="7"/>
          <dgm:chPref val="7"/>
          <dgm:dir/>
        </dgm:presLayoutVars>
      </dgm:prSet>
      <dgm:spPr/>
    </dgm:pt>
    <dgm:pt modelId="{746BE824-5A4A-4240-AF44-4C445B7BB9AF}" type="pres">
      <dgm:prSet presAssocID="{CAFE72F2-864E-4B3D-9AB8-864DE56FFE54}" presName="Name1" presStyleCnt="0"/>
      <dgm:spPr/>
    </dgm:pt>
    <dgm:pt modelId="{C7929E5B-B2B5-4C4E-BB01-7BA6B560F221}" type="pres">
      <dgm:prSet presAssocID="{40BCA7F6-93D7-4225-8F90-B890142DA128}" presName="picture_1" presStyleCnt="0"/>
      <dgm:spPr/>
    </dgm:pt>
    <dgm:pt modelId="{9247ACEF-2F6A-4267-8460-D9BCFA15F65A}" type="pres">
      <dgm:prSet presAssocID="{40BCA7F6-93D7-4225-8F90-B890142DA128}" presName="pictureRepeatNode" presStyleLbl="alignImgPlace1" presStyleIdx="0" presStyleCnt="1" custLinFactX="74717" custLinFactNeighborX="100000" custLinFactNeighborY="17094"/>
      <dgm:spPr/>
      <dgm:t>
        <a:bodyPr/>
        <a:lstStyle/>
        <a:p>
          <a:endParaRPr lang="ru-RU"/>
        </a:p>
      </dgm:t>
    </dgm:pt>
    <dgm:pt modelId="{4E97B43F-FAA8-45C2-A05D-28148ED0E209}" type="pres">
      <dgm:prSet presAssocID="{33749EDF-8B91-4B7F-AF31-7068149CB24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310C0-E3BD-4CE9-9144-5B65029FDDD2}" srcId="{CAFE72F2-864E-4B3D-9AB8-864DE56FFE54}" destId="{33749EDF-8B91-4B7F-AF31-7068149CB240}" srcOrd="0" destOrd="0" parTransId="{2EB2C106-B8E3-49CF-AB7A-F814A577F7C1}" sibTransId="{40BCA7F6-93D7-4225-8F90-B890142DA128}"/>
    <dgm:cxn modelId="{F1E389C0-560B-4E79-9FC5-35E3E26CA74F}" type="presOf" srcId="{33749EDF-8B91-4B7F-AF31-7068149CB240}" destId="{4E97B43F-FAA8-45C2-A05D-28148ED0E209}" srcOrd="0" destOrd="0" presId="urn:microsoft.com/office/officeart/2008/layout/CircularPictureCallout"/>
    <dgm:cxn modelId="{75986BC3-640D-4D5C-BB20-E1CCC3964485}" type="presOf" srcId="{CAFE72F2-864E-4B3D-9AB8-864DE56FFE54}" destId="{C6A9567B-E9A0-486E-9507-B6F752730A97}" srcOrd="0" destOrd="0" presId="urn:microsoft.com/office/officeart/2008/layout/CircularPictureCallout"/>
    <dgm:cxn modelId="{6B015D04-DF15-46C9-BF45-D972B25FEE42}" type="presOf" srcId="{40BCA7F6-93D7-4225-8F90-B890142DA128}" destId="{9247ACEF-2F6A-4267-8460-D9BCFA15F65A}" srcOrd="0" destOrd="0" presId="urn:microsoft.com/office/officeart/2008/layout/CircularPictureCallout"/>
    <dgm:cxn modelId="{8F73D313-EC8B-4E7D-B1DF-DC5E61CB55B4}" type="presParOf" srcId="{C6A9567B-E9A0-486E-9507-B6F752730A97}" destId="{746BE824-5A4A-4240-AF44-4C445B7BB9AF}" srcOrd="0" destOrd="0" presId="urn:microsoft.com/office/officeart/2008/layout/CircularPictureCallout"/>
    <dgm:cxn modelId="{23ED5CAE-81FF-4A8D-BDBF-42D2457CBB5C}" type="presParOf" srcId="{746BE824-5A4A-4240-AF44-4C445B7BB9AF}" destId="{C7929E5B-B2B5-4C4E-BB01-7BA6B560F221}" srcOrd="0" destOrd="0" presId="urn:microsoft.com/office/officeart/2008/layout/CircularPictureCallout"/>
    <dgm:cxn modelId="{168E6395-EFFB-4589-A56E-68A8C659F34B}" type="presParOf" srcId="{C7929E5B-B2B5-4C4E-BB01-7BA6B560F221}" destId="{9247ACEF-2F6A-4267-8460-D9BCFA15F65A}" srcOrd="0" destOrd="0" presId="urn:microsoft.com/office/officeart/2008/layout/CircularPictureCallout"/>
    <dgm:cxn modelId="{1DC8A8A9-11AF-46BD-89F7-8368FB2BFC61}" type="presParOf" srcId="{746BE824-5A4A-4240-AF44-4C445B7BB9AF}" destId="{4E97B43F-FAA8-45C2-A05D-28148ED0E20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9B29DF-4118-4B02-8DA5-09C912925D5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211562CB-A967-4331-8246-81AB09FC651C}">
      <dgm:prSet phldrT="[Текст]" phldr="1"/>
      <dgm:spPr/>
      <dgm:t>
        <a:bodyPr/>
        <a:lstStyle/>
        <a:p>
          <a:endParaRPr lang="ru-RU"/>
        </a:p>
      </dgm:t>
    </dgm:pt>
    <dgm:pt modelId="{B10EF36D-7C68-4FEB-981C-2E90EDB19D4B}" type="parTrans" cxnId="{4D0B9F62-CB10-479F-AE65-C536FB1F7617}">
      <dgm:prSet/>
      <dgm:spPr/>
      <dgm:t>
        <a:bodyPr/>
        <a:lstStyle/>
        <a:p>
          <a:endParaRPr lang="ru-RU"/>
        </a:p>
      </dgm:t>
    </dgm:pt>
    <dgm:pt modelId="{0CD155EB-0E4B-4289-881C-1DB7C6A09B84}" type="sibTrans" cxnId="{4D0B9F62-CB10-479F-AE65-C536FB1F7617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63DC89-D2D0-429B-8A67-3D775A02850A}" type="pres">
      <dgm:prSet presAssocID="{7C9B29DF-4118-4B02-8DA5-09C912925D5F}" presName="Name0" presStyleCnt="0">
        <dgm:presLayoutVars>
          <dgm:chMax val="7"/>
          <dgm:chPref val="7"/>
          <dgm:dir/>
        </dgm:presLayoutVars>
      </dgm:prSet>
      <dgm:spPr/>
    </dgm:pt>
    <dgm:pt modelId="{40CD9702-7081-47A2-9028-171BCABE7AD3}" type="pres">
      <dgm:prSet presAssocID="{7C9B29DF-4118-4B02-8DA5-09C912925D5F}" presName="Name1" presStyleCnt="0"/>
      <dgm:spPr/>
    </dgm:pt>
    <dgm:pt modelId="{F9D4F610-6ACD-458A-AAFB-7888F4135D62}" type="pres">
      <dgm:prSet presAssocID="{0CD155EB-0E4B-4289-881C-1DB7C6A09B84}" presName="picture_1" presStyleCnt="0"/>
      <dgm:spPr/>
    </dgm:pt>
    <dgm:pt modelId="{2AC837A0-8602-4170-985B-281F4555839E}" type="pres">
      <dgm:prSet presAssocID="{0CD155EB-0E4B-4289-881C-1DB7C6A09B84}" presName="pictureRepeatNode" presStyleLbl="alignImgPlace1" presStyleIdx="0" presStyleCnt="1" custLinFactNeighborX="8561" custLinFactNeighborY="-26537"/>
      <dgm:spPr/>
      <dgm:t>
        <a:bodyPr/>
        <a:lstStyle/>
        <a:p>
          <a:endParaRPr lang="ru-RU"/>
        </a:p>
      </dgm:t>
    </dgm:pt>
    <dgm:pt modelId="{BAEA2918-2A82-4491-90EC-96BF35815E5C}" type="pres">
      <dgm:prSet presAssocID="{211562CB-A967-4331-8246-81AB09FC651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B9F62-CB10-479F-AE65-C536FB1F7617}" srcId="{7C9B29DF-4118-4B02-8DA5-09C912925D5F}" destId="{211562CB-A967-4331-8246-81AB09FC651C}" srcOrd="0" destOrd="0" parTransId="{B10EF36D-7C68-4FEB-981C-2E90EDB19D4B}" sibTransId="{0CD155EB-0E4B-4289-881C-1DB7C6A09B84}"/>
    <dgm:cxn modelId="{70FAA6CC-DE05-4B77-A95E-6A69C3618D10}" type="presOf" srcId="{0CD155EB-0E4B-4289-881C-1DB7C6A09B84}" destId="{2AC837A0-8602-4170-985B-281F4555839E}" srcOrd="0" destOrd="0" presId="urn:microsoft.com/office/officeart/2008/layout/CircularPictureCallout"/>
    <dgm:cxn modelId="{F2F4D327-D51A-46E5-A944-5242DF76FEF8}" type="presOf" srcId="{7C9B29DF-4118-4B02-8DA5-09C912925D5F}" destId="{0663DC89-D2D0-429B-8A67-3D775A02850A}" srcOrd="0" destOrd="0" presId="urn:microsoft.com/office/officeart/2008/layout/CircularPictureCallout"/>
    <dgm:cxn modelId="{EA8D8BC9-D293-43DB-AB05-C7EEA518C4EE}" type="presOf" srcId="{211562CB-A967-4331-8246-81AB09FC651C}" destId="{BAEA2918-2A82-4491-90EC-96BF35815E5C}" srcOrd="0" destOrd="0" presId="urn:microsoft.com/office/officeart/2008/layout/CircularPictureCallout"/>
    <dgm:cxn modelId="{B666970D-33E8-4102-8E2B-25B9FBE7FCE7}" type="presParOf" srcId="{0663DC89-D2D0-429B-8A67-3D775A02850A}" destId="{40CD9702-7081-47A2-9028-171BCABE7AD3}" srcOrd="0" destOrd="0" presId="urn:microsoft.com/office/officeart/2008/layout/CircularPictureCallout"/>
    <dgm:cxn modelId="{5C793DF9-F722-48C2-987C-B700D0BCB138}" type="presParOf" srcId="{40CD9702-7081-47A2-9028-171BCABE7AD3}" destId="{F9D4F610-6ACD-458A-AAFB-7888F4135D62}" srcOrd="0" destOrd="0" presId="urn:microsoft.com/office/officeart/2008/layout/CircularPictureCallout"/>
    <dgm:cxn modelId="{FD3FFDAA-23DC-408E-940A-9D4CD795CFE0}" type="presParOf" srcId="{F9D4F610-6ACD-458A-AAFB-7888F4135D62}" destId="{2AC837A0-8602-4170-985B-281F4555839E}" srcOrd="0" destOrd="0" presId="urn:microsoft.com/office/officeart/2008/layout/CircularPictureCallout"/>
    <dgm:cxn modelId="{F95EEBA5-261F-47A1-AF35-433B23FF2D34}" type="presParOf" srcId="{40CD9702-7081-47A2-9028-171BCABE7AD3}" destId="{BAEA2918-2A82-4491-90EC-96BF35815E5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B8824-C2C2-4FE4-922D-F6637C50D4DE}">
      <dsp:nvSpPr>
        <dsp:cNvPr id="0" name=""/>
        <dsp:cNvSpPr/>
      </dsp:nvSpPr>
      <dsp:spPr>
        <a:xfrm>
          <a:off x="0" y="0"/>
          <a:ext cx="1205655" cy="120565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0B409-E68B-4C0E-977C-691CD42B5AC8}">
      <dsp:nvSpPr>
        <dsp:cNvPr id="0" name=""/>
        <dsp:cNvSpPr/>
      </dsp:nvSpPr>
      <dsp:spPr>
        <a:xfrm>
          <a:off x="819845" y="1004096"/>
          <a:ext cx="771619" cy="3978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819845" y="1004096"/>
        <a:ext cx="771619" cy="397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63847-1515-4BE1-B95A-106AE38BECC4}">
      <dsp:nvSpPr>
        <dsp:cNvPr id="0" name=""/>
        <dsp:cNvSpPr/>
      </dsp:nvSpPr>
      <dsp:spPr>
        <a:xfrm>
          <a:off x="39805" y="1169083"/>
          <a:ext cx="1133737" cy="113373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45822-F268-4463-8E76-AB2E9789410E}">
      <dsp:nvSpPr>
        <dsp:cNvPr id="0" name=""/>
        <dsp:cNvSpPr/>
      </dsp:nvSpPr>
      <dsp:spPr>
        <a:xfrm>
          <a:off x="770941" y="1905819"/>
          <a:ext cx="725592" cy="37413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70941" y="1905819"/>
        <a:ext cx="725592" cy="3741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ED632-CF58-4FA0-A19C-7AE73CE325BA}">
      <dsp:nvSpPr>
        <dsp:cNvPr id="0" name=""/>
        <dsp:cNvSpPr/>
      </dsp:nvSpPr>
      <dsp:spPr>
        <a:xfrm>
          <a:off x="1066835" y="0"/>
          <a:ext cx="1066835" cy="106683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5B6FC-4913-4C28-B2EF-51C114C6A09A}">
      <dsp:nvSpPr>
        <dsp:cNvPr id="0" name=""/>
        <dsp:cNvSpPr/>
      </dsp:nvSpPr>
      <dsp:spPr>
        <a:xfrm>
          <a:off x="725447" y="1758475"/>
          <a:ext cx="682774" cy="35205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725447" y="1758475"/>
        <a:ext cx="682774" cy="352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E0061-9EC3-45AC-9320-2970C6076A8E}">
      <dsp:nvSpPr>
        <dsp:cNvPr id="0" name=""/>
        <dsp:cNvSpPr/>
      </dsp:nvSpPr>
      <dsp:spPr>
        <a:xfrm>
          <a:off x="572185" y="1058125"/>
          <a:ext cx="1144371" cy="114437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F0576-6853-4D76-A1D1-D03A2FF4E82D}">
      <dsp:nvSpPr>
        <dsp:cNvPr id="0" name=""/>
        <dsp:cNvSpPr/>
      </dsp:nvSpPr>
      <dsp:spPr>
        <a:xfrm>
          <a:off x="778172" y="1665786"/>
          <a:ext cx="732397" cy="3776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78172" y="1665786"/>
        <a:ext cx="732397" cy="3776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3ADA-66B1-4BC3-AEDE-4EE49C36D224}">
      <dsp:nvSpPr>
        <dsp:cNvPr id="0" name=""/>
        <dsp:cNvSpPr/>
      </dsp:nvSpPr>
      <dsp:spPr>
        <a:xfrm>
          <a:off x="1313640" y="365540"/>
          <a:ext cx="1313640" cy="13136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D818C-8C8C-4BF5-8C98-EDE5864C0C17}">
      <dsp:nvSpPr>
        <dsp:cNvPr id="0" name=""/>
        <dsp:cNvSpPr/>
      </dsp:nvSpPr>
      <dsp:spPr>
        <a:xfrm>
          <a:off x="893275" y="1588211"/>
          <a:ext cx="840729" cy="43350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893275" y="1588211"/>
        <a:ext cx="840729" cy="433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7ACEF-2F6A-4267-8460-D9BCFA15F65A}">
      <dsp:nvSpPr>
        <dsp:cNvPr id="0" name=""/>
        <dsp:cNvSpPr/>
      </dsp:nvSpPr>
      <dsp:spPr>
        <a:xfrm>
          <a:off x="1200358" y="947749"/>
          <a:ext cx="1200358" cy="1200358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7B43F-FAA8-45C2-A05D-28148ED0E209}">
      <dsp:nvSpPr>
        <dsp:cNvPr id="0" name=""/>
        <dsp:cNvSpPr/>
      </dsp:nvSpPr>
      <dsp:spPr>
        <a:xfrm>
          <a:off x="816243" y="1379950"/>
          <a:ext cx="768229" cy="3961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816243" y="1379950"/>
        <a:ext cx="768229" cy="396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837A0-8602-4170-985B-281F4555839E}">
      <dsp:nvSpPr>
        <dsp:cNvPr id="0" name=""/>
        <dsp:cNvSpPr/>
      </dsp:nvSpPr>
      <dsp:spPr>
        <a:xfrm>
          <a:off x="708807" y="92877"/>
          <a:ext cx="1210375" cy="121037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A2918-2A82-4491-90EC-96BF35815E5C}">
      <dsp:nvSpPr>
        <dsp:cNvPr id="0" name=""/>
        <dsp:cNvSpPr/>
      </dsp:nvSpPr>
      <dsp:spPr>
        <a:xfrm>
          <a:off x="823055" y="1056784"/>
          <a:ext cx="774640" cy="3994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823055" y="1056784"/>
        <a:ext cx="774640" cy="399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BD1A2-597A-4926-B637-ECCB795583B2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1CAF-7A06-4326-82BD-0F9C8D8265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03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66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5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3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5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5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0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24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A6B2-262B-4E2D-8CD3-13665302D25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2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6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6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4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4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4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9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5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8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9F99-85DB-4223-BC02-31F7FF4130C5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2CBF2-8566-4EDF-833B-539337AE8F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2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26" Type="http://schemas.openxmlformats.org/officeDocument/2006/relationships/diagramData" Target="../diagrams/data5.xml"/><Relationship Id="rId39" Type="http://schemas.openxmlformats.org/officeDocument/2006/relationships/diagramColors" Target="../diagrams/colors7.xml"/><Relationship Id="rId3" Type="http://schemas.openxmlformats.org/officeDocument/2006/relationships/image" Target="../media/image1.jpg"/><Relationship Id="rId21" Type="http://schemas.openxmlformats.org/officeDocument/2006/relationships/diagramData" Target="../diagrams/data4.xml"/><Relationship Id="rId34" Type="http://schemas.openxmlformats.org/officeDocument/2006/relationships/diagramColors" Target="../diagrams/colors6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33" Type="http://schemas.openxmlformats.org/officeDocument/2006/relationships/diagramQuickStyle" Target="../diagrams/quickStyle6.xml"/><Relationship Id="rId38" Type="http://schemas.openxmlformats.org/officeDocument/2006/relationships/diagramQuickStyle" Target="../diagrams/quickStyle7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32" Type="http://schemas.openxmlformats.org/officeDocument/2006/relationships/diagramLayout" Target="../diagrams/layout6.xml"/><Relationship Id="rId37" Type="http://schemas.openxmlformats.org/officeDocument/2006/relationships/diagramLayout" Target="../diagrams/layout7.xml"/><Relationship Id="rId40" Type="http://schemas.microsoft.com/office/2007/relationships/diagramDrawing" Target="../diagrams/drawing7.xml"/><Relationship Id="rId5" Type="http://schemas.openxmlformats.org/officeDocument/2006/relationships/image" Target="../media/image3.gif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28" Type="http://schemas.openxmlformats.org/officeDocument/2006/relationships/diagramQuickStyle" Target="../diagrams/quickStyle5.xml"/><Relationship Id="rId36" Type="http://schemas.openxmlformats.org/officeDocument/2006/relationships/diagramData" Target="../diagrams/data7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31" Type="http://schemas.openxmlformats.org/officeDocument/2006/relationships/diagramData" Target="../diagrams/data6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Relationship Id="rId27" Type="http://schemas.openxmlformats.org/officeDocument/2006/relationships/diagramLayout" Target="../diagrams/layout5.xml"/><Relationship Id="rId30" Type="http://schemas.microsoft.com/office/2007/relationships/diagramDrawing" Target="../diagrams/drawing5.xml"/><Relationship Id="rId35" Type="http://schemas.microsoft.com/office/2007/relationships/diagramDrawing" Target="../diagrams/drawin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11.gif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11.gif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828" y="1249678"/>
            <a:ext cx="2170950" cy="2393611"/>
          </a:xfrm>
          <a:prstGeom prst="rect">
            <a:avLst/>
          </a:prstGeom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940653" y="255267"/>
            <a:ext cx="102513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школьных событий глазами учеников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66" y="3316355"/>
            <a:ext cx="2170950" cy="23936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391" y="1196404"/>
            <a:ext cx="2170950" cy="23936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061" y="1269216"/>
            <a:ext cx="2170950" cy="23936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754" y="3587198"/>
            <a:ext cx="2170950" cy="2393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43" y="101265"/>
            <a:ext cx="1809814" cy="131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52" y="5980809"/>
            <a:ext cx="6149129" cy="8175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270" y="6021082"/>
            <a:ext cx="6101730" cy="817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5593" y="2100821"/>
            <a:ext cx="133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МБОУ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9983" y="2100821"/>
            <a:ext cx="133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АСОШ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5762" y="2135820"/>
            <a:ext cx="1330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№ 2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6248" y="4244713"/>
            <a:ext cx="133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209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573" y="3953006"/>
            <a:ext cx="133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248</a:t>
            </a:r>
            <a:endParaRPr lang="ru-RU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1007833"/>
              </p:ext>
            </p:extLst>
          </p:nvPr>
        </p:nvGraphicFramePr>
        <p:xfrm>
          <a:off x="4060723" y="3217956"/>
          <a:ext cx="2411311" cy="193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8366352"/>
              </p:ext>
            </p:extLst>
          </p:nvPr>
        </p:nvGraphicFramePr>
        <p:xfrm>
          <a:off x="733495" y="717620"/>
          <a:ext cx="2267475" cy="374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589185732"/>
              </p:ext>
            </p:extLst>
          </p:nvPr>
        </p:nvGraphicFramePr>
        <p:xfrm>
          <a:off x="9334177" y="2394143"/>
          <a:ext cx="2133670" cy="345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576215520"/>
              </p:ext>
            </p:extLst>
          </p:nvPr>
        </p:nvGraphicFramePr>
        <p:xfrm>
          <a:off x="2786024" y="3751065"/>
          <a:ext cx="2288742" cy="326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615787583"/>
              </p:ext>
            </p:extLst>
          </p:nvPr>
        </p:nvGraphicFramePr>
        <p:xfrm>
          <a:off x="4278921" y="4245266"/>
          <a:ext cx="2627281" cy="309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2221189577"/>
              </p:ext>
            </p:extLst>
          </p:nvPr>
        </p:nvGraphicFramePr>
        <p:xfrm>
          <a:off x="5775460" y="2614604"/>
          <a:ext cx="2400716" cy="268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36070810"/>
              </p:ext>
            </p:extLst>
          </p:nvPr>
        </p:nvGraphicFramePr>
        <p:xfrm>
          <a:off x="8533129" y="881191"/>
          <a:ext cx="2420751" cy="20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</p:spTree>
    <p:extLst>
      <p:ext uri="{BB962C8B-B14F-4D97-AF65-F5344CB8AC3E}">
        <p14:creationId xmlns:p14="http://schemas.microsoft.com/office/powerpoint/2010/main" val="1069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814" y="254174"/>
            <a:ext cx="875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 интеллектуальные конкурсы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5130" y="117761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188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4662" y="1077516"/>
            <a:ext cx="7508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Всероссийская олимпиада школьников - </a:t>
            </a:r>
            <a:r>
              <a:rPr lang="ru-RU" sz="2800" b="1" dirty="0" smtClean="0">
                <a:solidFill>
                  <a:srgbClr val="0070C0"/>
                </a:solidFill>
              </a:rPr>
              <a:t>52</a:t>
            </a:r>
          </a:p>
          <a:p>
            <a:r>
              <a:rPr lang="ru-RU" sz="2800" b="1" dirty="0" smtClean="0"/>
              <a:t>Дистанционные олимпиады,  конкурсы - </a:t>
            </a:r>
            <a:r>
              <a:rPr lang="ru-RU" sz="2800" b="1" dirty="0" smtClean="0">
                <a:solidFill>
                  <a:srgbClr val="0070C0"/>
                </a:solidFill>
              </a:rPr>
              <a:t>101</a:t>
            </a:r>
          </a:p>
          <a:p>
            <a:r>
              <a:rPr lang="ru-RU" sz="2800" b="1" dirty="0" smtClean="0"/>
              <a:t>НОУ, Курчатовские чтения - </a:t>
            </a:r>
            <a:r>
              <a:rPr lang="ru-RU" sz="2800" b="1" dirty="0" smtClean="0">
                <a:solidFill>
                  <a:srgbClr val="0070C0"/>
                </a:solidFill>
              </a:rPr>
              <a:t>35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148" y="4350830"/>
            <a:ext cx="2863965" cy="19018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800" y="2219854"/>
            <a:ext cx="2730663" cy="20479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5202" y="2931910"/>
            <a:ext cx="8555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</a:t>
            </a:r>
            <a:r>
              <a:rPr lang="ru-RU" sz="2800" dirty="0" smtClean="0"/>
              <a:t>Муниципальный этап </a:t>
            </a:r>
            <a:r>
              <a:rPr lang="ru-RU" sz="2800" dirty="0"/>
              <a:t>Всероссийской олимпиады школьников </a:t>
            </a:r>
            <a:r>
              <a:rPr lang="ru-RU" sz="2800" dirty="0" smtClean="0"/>
              <a:t>по </a:t>
            </a:r>
            <a:r>
              <a:rPr lang="ru-RU" sz="2800" b="1" dirty="0">
                <a:solidFill>
                  <a:srgbClr val="0070C0"/>
                </a:solidFill>
              </a:rPr>
              <a:t>17</a:t>
            </a:r>
            <a:r>
              <a:rPr lang="ru-RU" sz="2800" dirty="0"/>
              <a:t> учебным </a:t>
            </a:r>
            <a:r>
              <a:rPr lang="ru-RU" sz="2800" dirty="0" smtClean="0"/>
              <a:t>предметам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800" b="1" dirty="0">
                <a:solidFill>
                  <a:srgbClr val="0070C0"/>
                </a:solidFill>
              </a:rPr>
              <a:t>18 победителей </a:t>
            </a:r>
            <a:r>
              <a:rPr lang="ru-RU" sz="2800" dirty="0"/>
              <a:t>принесли в зачет </a:t>
            </a:r>
            <a:r>
              <a:rPr lang="ru-RU" sz="2800" b="1" dirty="0">
                <a:solidFill>
                  <a:srgbClr val="0070C0"/>
                </a:solidFill>
              </a:rPr>
              <a:t>26 победных мест</a:t>
            </a:r>
            <a:r>
              <a:rPr lang="ru-RU" sz="2800" dirty="0"/>
              <a:t>, что составило </a:t>
            </a:r>
            <a:r>
              <a:rPr lang="ru-RU" sz="2800" b="1" dirty="0">
                <a:solidFill>
                  <a:srgbClr val="C00000"/>
                </a:solidFill>
              </a:rPr>
              <a:t>67%</a:t>
            </a:r>
            <a:r>
              <a:rPr lang="ru-RU" sz="2800" dirty="0"/>
              <a:t> от всех победителей в районе</a:t>
            </a:r>
            <a:r>
              <a:rPr lang="ru-RU" sz="28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800" b="1" dirty="0">
                <a:solidFill>
                  <a:srgbClr val="0070C0"/>
                </a:solidFill>
              </a:rPr>
              <a:t>19 призеров</a:t>
            </a:r>
            <a:r>
              <a:rPr lang="ru-RU" sz="2800" dirty="0"/>
              <a:t>, получивших </a:t>
            </a:r>
            <a:r>
              <a:rPr lang="ru-RU" sz="2800" b="1" dirty="0">
                <a:solidFill>
                  <a:srgbClr val="0070C0"/>
                </a:solidFill>
              </a:rPr>
              <a:t>45 призовых мест</a:t>
            </a:r>
            <a:r>
              <a:rPr lang="ru-RU" sz="2800" dirty="0"/>
              <a:t>, составили </a:t>
            </a:r>
            <a:r>
              <a:rPr lang="ru-RU" sz="2800" b="1" dirty="0">
                <a:solidFill>
                  <a:srgbClr val="C00000"/>
                </a:solidFill>
              </a:rPr>
              <a:t>67%</a:t>
            </a:r>
            <a:r>
              <a:rPr lang="ru-RU" sz="2800" dirty="0"/>
              <a:t> от количества призеров по району.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02" y="2458967"/>
            <a:ext cx="4095750" cy="7143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965" y="2458967"/>
            <a:ext cx="40957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Здоровый образ жизни!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7607" y="117761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385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5577" y="747020"/>
            <a:ext cx="6954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Спортивные турниры и соревнования – </a:t>
            </a:r>
            <a:r>
              <a:rPr lang="ru-RU" sz="2400" b="1" dirty="0">
                <a:solidFill>
                  <a:srgbClr val="0070C0"/>
                </a:solidFill>
              </a:rPr>
              <a:t>109</a:t>
            </a:r>
          </a:p>
          <a:p>
            <a:r>
              <a:rPr lang="ru-RU" sz="2400" b="1" dirty="0" smtClean="0"/>
              <a:t>Кросс </a:t>
            </a:r>
            <a:r>
              <a:rPr lang="ru-RU" sz="2400" b="1" dirty="0"/>
              <a:t>нации и Всероссийский день </a:t>
            </a:r>
            <a:r>
              <a:rPr lang="ru-RU" sz="2400" b="1" dirty="0" smtClean="0"/>
              <a:t>ходьбы – </a:t>
            </a:r>
            <a:r>
              <a:rPr lang="ru-RU" sz="2400" b="1" dirty="0" smtClean="0">
                <a:solidFill>
                  <a:srgbClr val="0070C0"/>
                </a:solidFill>
              </a:rPr>
              <a:t>79</a:t>
            </a:r>
          </a:p>
          <a:p>
            <a:r>
              <a:rPr lang="ru-RU" sz="2400" b="1" dirty="0" smtClean="0"/>
              <a:t>Открытие спортивного зала - </a:t>
            </a:r>
            <a:r>
              <a:rPr lang="ru-RU" sz="2400" b="1" dirty="0" smtClean="0">
                <a:solidFill>
                  <a:srgbClr val="0070C0"/>
                </a:solidFill>
              </a:rPr>
              <a:t>50</a:t>
            </a:r>
          </a:p>
          <a:p>
            <a:r>
              <a:rPr lang="ru-RU" sz="2400" b="1" dirty="0" smtClean="0"/>
              <a:t>Президентские состязания – </a:t>
            </a:r>
            <a:r>
              <a:rPr lang="ru-RU" sz="2400" b="1" dirty="0" smtClean="0">
                <a:solidFill>
                  <a:srgbClr val="0070C0"/>
                </a:solidFill>
              </a:rPr>
              <a:t>48</a:t>
            </a:r>
          </a:p>
          <a:p>
            <a:r>
              <a:rPr lang="ru-RU" sz="2400" b="1" dirty="0" smtClean="0"/>
              <a:t>ФСК «Юность, клуб выходного дня – </a:t>
            </a:r>
            <a:r>
              <a:rPr lang="ru-RU" sz="2400" b="1" dirty="0" smtClean="0">
                <a:solidFill>
                  <a:srgbClr val="0070C0"/>
                </a:solidFill>
              </a:rPr>
              <a:t>41</a:t>
            </a:r>
          </a:p>
          <a:p>
            <a:r>
              <a:rPr lang="ru-RU" sz="2400" b="1" dirty="0" smtClean="0"/>
              <a:t>Районный фестиваль здорового образа жизни - </a:t>
            </a:r>
            <a:r>
              <a:rPr lang="ru-RU" sz="2400" b="1" dirty="0" smtClean="0">
                <a:solidFill>
                  <a:srgbClr val="0070C0"/>
                </a:solidFill>
              </a:rPr>
              <a:t>38</a:t>
            </a:r>
          </a:p>
          <a:p>
            <a:r>
              <a:rPr lang="ru-RU" sz="2400" b="1" dirty="0" smtClean="0"/>
              <a:t>Всероссийский спортивный комплекс ГТО - </a:t>
            </a:r>
            <a:r>
              <a:rPr lang="ru-RU" sz="2400" b="1" dirty="0" smtClean="0">
                <a:solidFill>
                  <a:srgbClr val="0070C0"/>
                </a:solidFill>
              </a:rPr>
              <a:t>20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aginskayasosh2.ru/november/2015-2016/vse_ljud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706" y="3386705"/>
            <a:ext cx="4103887" cy="27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ginskayasosh2.ru/october/2015_2016/den_khodby_03.10.20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46" y="3293870"/>
            <a:ext cx="4066672" cy="30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324" y="869485"/>
            <a:ext cx="2170950" cy="23936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240" y="3202714"/>
            <a:ext cx="2170950" cy="23936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337" y="2173541"/>
            <a:ext cx="3002764" cy="22520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475" y="2367758"/>
            <a:ext cx="2170950" cy="2393611"/>
          </a:xfrm>
          <a:prstGeom prst="rect">
            <a:avLst/>
          </a:prstGeom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940653" y="255267"/>
            <a:ext cx="102513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школьных событий глазами учеников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820" y="1199221"/>
            <a:ext cx="2170950" cy="23936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86" y="2264534"/>
            <a:ext cx="2170950" cy="23936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962" y="114123"/>
            <a:ext cx="2170950" cy="23936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43" y="101265"/>
            <a:ext cx="1809814" cy="131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52" y="5980809"/>
            <a:ext cx="6149129" cy="8175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270" y="6021082"/>
            <a:ext cx="6101730" cy="817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426" y="4729256"/>
            <a:ext cx="11677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Прошел еще один год...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Сохранились традиции, произошли новые события…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476" y="862551"/>
            <a:ext cx="7047844" cy="41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X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летняя образовательная программа «</a:t>
            </a:r>
            <a:r>
              <a:rPr lang="ru-RU" sz="4000" b="1" dirty="0">
                <a:solidFill>
                  <a:srgbClr val="C00000"/>
                </a:solidFill>
              </a:rPr>
              <a:t>А</a:t>
            </a:r>
            <a:r>
              <a:rPr lang="ru-RU" sz="4000" b="1" dirty="0" smtClean="0">
                <a:solidFill>
                  <a:srgbClr val="C00000"/>
                </a:solidFill>
              </a:rPr>
              <a:t>кадемия искусства»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8093" y="7386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75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7170" name="Picture 2" descr="http://aginskayasosh2.ru/June/2015/den_zashhit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189" y="1435003"/>
            <a:ext cx="4493889" cy="28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ginskayasosh2.ru/June/2015/LDP/na_poljank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769" y="3599571"/>
            <a:ext cx="3684996" cy="27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ginskayasosh2.ru/June/2015/otkrytie_lagerj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297" y="1300780"/>
            <a:ext cx="5838738" cy="318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:\фото\площадка 2015\10 день\DSCN112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485" y="4575540"/>
            <a:ext cx="2405706" cy="15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6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IX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день школьного самоуправления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8093" y="7386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75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9218" name="Picture 2" descr="http://aginskayasosh2.ru/october/2015_2016/fotokollazh_den_uchitelja_2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899" y="1362573"/>
            <a:ext cx="6502803" cy="48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ginskayasosh2.ru/october/2015_2016/teachersday/2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96" y="1362573"/>
            <a:ext cx="1704746" cy="22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ginskayasosh2.ru/october/2015_2016/teachersday/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124" y="2957342"/>
            <a:ext cx="1542888" cy="20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aginskayasosh2.ru/october/2015_2016/teachersday/5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391" y="4287435"/>
            <a:ext cx="1473491" cy="21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VIII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 При солнышке тепло,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а при матери – добро!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8093" y="7386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85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5122" name="Picture 2" descr="http://aginskayasosh2.ru/December/2015-2016/otkrytka_mashi_nikulinoj_prizera_konkursa_pri_sol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069" y="1627464"/>
            <a:ext cx="3263737" cy="42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ginskayasosh2.ru/December/2015-2016/pri_solnyshke_tepl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838" y="1627464"/>
            <a:ext cx="3032883" cy="42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школьные традиции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4184" y="776782"/>
            <a:ext cx="955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Последние звонки, выпускные вечера – </a:t>
            </a:r>
            <a:r>
              <a:rPr lang="ru-RU" sz="3600" b="1" dirty="0" smtClean="0">
                <a:solidFill>
                  <a:srgbClr val="0070C0"/>
                </a:solidFill>
              </a:rPr>
              <a:t>90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821" y="1606651"/>
            <a:ext cx="3817396" cy="2544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541" y="1606651"/>
            <a:ext cx="5461320" cy="2544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71" y="4234452"/>
            <a:ext cx="6517448" cy="20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814" y="254174"/>
            <a:ext cx="875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 Акции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4235" y="54458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93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3074" name="Picture 2" descr="http://aginskayasosh2.ru/January2014/2015/shindjak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549" y="962060"/>
            <a:ext cx="3138063" cy="246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ginskayasosh2.ru/october/2015_2016/ehkologicheskij_desant_20.10.20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07193" y="1023050"/>
            <a:ext cx="2968324" cy="32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ginskayasosh2.ru/May/2015/zadel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984" y="4324862"/>
            <a:ext cx="2859387" cy="189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ginskayasosh2.ru/May/2015/vakhta_p-729x8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2" y="1308224"/>
            <a:ext cx="2260913" cy="24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aginskayasosh2.ru/May/2015/denpobedi/shkola-2_bessmertnyj_polk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351" y="1769380"/>
            <a:ext cx="2852710" cy="24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ginskayasosh2.ru/May/2015/pamjatn_tabl-800x62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2" y="3905837"/>
            <a:ext cx="2882386" cy="22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ginskayasosh2.ru/May/2015/ehko_desant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814" y="3675669"/>
            <a:ext cx="2605419" cy="1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ginskayasosh2.ru/February/2015/DSCN791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015" y="4288644"/>
            <a:ext cx="2318685" cy="197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814" y="254174"/>
            <a:ext cx="875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V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 Новогодние мероприятия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8093" y="7386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99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54263" y="3404321"/>
            <a:ext cx="4095750" cy="714375"/>
          </a:xfrm>
          <a:prstGeom prst="rect">
            <a:avLst/>
          </a:prstGeom>
        </p:spPr>
      </p:pic>
      <p:pic>
        <p:nvPicPr>
          <p:cNvPr id="2050" name="Picture 2" descr="http://aginskayasosh2.ru/December/2015-2016/pozdravljae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3202" y="1621693"/>
            <a:ext cx="1929381" cy="27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ginskayasosh2.ru/December/2015-2016/na_sajt_gubernatorskaja_elka_20.12.20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36" y="1526944"/>
            <a:ext cx="6281907" cy="47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3613" y="1098473"/>
            <a:ext cx="517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Губернаторская ёлка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18427" y="1137225"/>
            <a:ext cx="249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Поздравления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028" y="3768605"/>
            <a:ext cx="2833051" cy="2585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9326" y="3131209"/>
            <a:ext cx="2493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Выступления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190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6069" y="39134"/>
            <a:ext cx="831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IV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школьные традиции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8093" y="7386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135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4184" y="776782"/>
            <a:ext cx="955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Конкурсы «Ученик года</a:t>
            </a:r>
            <a:r>
              <a:rPr lang="ru-RU" sz="2400" b="1" dirty="0" smtClean="0"/>
              <a:t>», «Класс </a:t>
            </a:r>
            <a:r>
              <a:rPr lang="ru-RU" sz="2400" b="1" dirty="0"/>
              <a:t>года» - </a:t>
            </a:r>
            <a:r>
              <a:rPr lang="ru-RU" sz="2400" b="1" dirty="0">
                <a:solidFill>
                  <a:srgbClr val="0070C0"/>
                </a:solidFill>
              </a:rPr>
              <a:t>54</a:t>
            </a:r>
          </a:p>
          <a:p>
            <a:r>
              <a:rPr lang="ru-RU" sz="2400" b="1" dirty="0" smtClean="0"/>
              <a:t>Торжественная линейка, посвящённая окончанию учебного года – </a:t>
            </a:r>
            <a:r>
              <a:rPr lang="ru-RU" sz="2400" b="1" dirty="0" smtClean="0">
                <a:solidFill>
                  <a:srgbClr val="0070C0"/>
                </a:solidFill>
              </a:rPr>
              <a:t>51</a:t>
            </a:r>
          </a:p>
          <a:p>
            <a:r>
              <a:rPr lang="ru-RU" sz="2400" b="1" dirty="0" smtClean="0"/>
              <a:t>Приём у директора школы - </a:t>
            </a:r>
            <a:r>
              <a:rPr lang="ru-RU" sz="2400" b="1" dirty="0" smtClean="0">
                <a:solidFill>
                  <a:srgbClr val="0070C0"/>
                </a:solidFill>
              </a:rPr>
              <a:t>30</a:t>
            </a:r>
          </a:p>
        </p:txBody>
      </p:sp>
      <p:pic>
        <p:nvPicPr>
          <p:cNvPr id="5130" name="Picture 10" descr="http://aginskayasosh2.ru/June/2015/linejk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5458" y="1862098"/>
            <a:ext cx="4912635" cy="2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ginskayasosh2.ru/november/2015-2016/dennauki/prijom_u_dir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82" y="2076774"/>
            <a:ext cx="4742088" cy="20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ginskayasosh2.ru/May/2015/P526082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557" y="3799312"/>
            <a:ext cx="2965324" cy="234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587" y="4279009"/>
            <a:ext cx="3577171" cy="17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761"/>
            <a:ext cx="1809814" cy="13172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3671" y="161783"/>
            <a:ext cx="9263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III</a:t>
            </a:r>
            <a:r>
              <a:rPr lang="ru-RU" sz="4000" b="1" dirty="0" smtClean="0">
                <a:solidFill>
                  <a:srgbClr val="C00000"/>
                </a:solidFill>
              </a:rPr>
              <a:t> место – Фестиваль солдатской песни, турнир «Патриот», празднование 9 Мая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7325" y="366487"/>
            <a:ext cx="1589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153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9" y="6143625"/>
            <a:ext cx="4095750" cy="71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939" y="6143625"/>
            <a:ext cx="4095750" cy="714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732" y="6143625"/>
            <a:ext cx="4095750" cy="714375"/>
          </a:xfrm>
          <a:prstGeom prst="rect">
            <a:avLst/>
          </a:prstGeom>
        </p:spPr>
      </p:pic>
      <p:pic>
        <p:nvPicPr>
          <p:cNvPr id="3088" name="Picture 16" descr="http://aginskayasosh2.ru/February/2015/DSCN78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60" y="1881348"/>
            <a:ext cx="2393586" cy="177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aginskayasosh2.ru/February/2015/DSCN23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746" y="1894225"/>
            <a:ext cx="3061336" cy="17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aginskayasosh2.ru/February/2015/IMG_06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082" y="1900778"/>
            <a:ext cx="3355029" cy="17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aginskayasosh2.ru/May/2015/fest/nachalk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46" y="3829852"/>
            <a:ext cx="4169182" cy="24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aginskayasosh2.ru/May/2015/fest/starshi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328" y="3829852"/>
            <a:ext cx="4457887" cy="24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aginskayasosh2.ru/May/2015/denpobedi/edinstv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8528" y="4081976"/>
            <a:ext cx="2875641" cy="22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aginskayasosh2.ru/May/2015/denpobedi/vnos_znameni_pobedy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8528" y="1905143"/>
            <a:ext cx="2849663" cy="21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264</Words>
  <Application>Microsoft Office PowerPoint</Application>
  <PresentationFormat>Широкоэкранный</PresentationFormat>
  <Paragraphs>62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Метелкина</dc:creator>
  <cp:lastModifiedBy>Людмила Метелкина</cp:lastModifiedBy>
  <cp:revision>96</cp:revision>
  <dcterms:created xsi:type="dcterms:W3CDTF">2014-12-25T09:55:02Z</dcterms:created>
  <dcterms:modified xsi:type="dcterms:W3CDTF">2015-12-31T05:35:57Z</dcterms:modified>
</cp:coreProperties>
</file>