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82" r:id="rId3"/>
    <p:sldId id="280" r:id="rId4"/>
    <p:sldId id="279" r:id="rId5"/>
    <p:sldId id="278" r:id="rId6"/>
    <p:sldId id="284" r:id="rId7"/>
    <p:sldId id="277" r:id="rId8"/>
    <p:sldId id="275" r:id="rId9"/>
    <p:sldId id="273" r:id="rId10"/>
    <p:sldId id="272" r:id="rId11"/>
    <p:sldId id="271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3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DE1DB-46A7-4161-949B-C9F3CA2A9B3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6C9C112D-8F60-492E-93C9-3CE483A9F716}">
      <dgm:prSet phldrT="[Текст]" phldr="1"/>
      <dgm:spPr/>
      <dgm:t>
        <a:bodyPr/>
        <a:lstStyle/>
        <a:p>
          <a:endParaRPr lang="ru-RU"/>
        </a:p>
      </dgm:t>
    </dgm:pt>
    <dgm:pt modelId="{FBDBECB2-DD0A-462E-AD50-57A6F96D1658}" type="parTrans" cxnId="{8D27D20B-265A-4526-BC61-105F93B2495A}">
      <dgm:prSet/>
      <dgm:spPr/>
      <dgm:t>
        <a:bodyPr/>
        <a:lstStyle/>
        <a:p>
          <a:endParaRPr lang="ru-RU"/>
        </a:p>
      </dgm:t>
    </dgm:pt>
    <dgm:pt modelId="{66DA941F-5624-4F72-B598-63C1FE9C548A}" type="sibTrans" cxnId="{8D27D20B-265A-4526-BC61-105F93B2495A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CBDF14F-DF90-47F7-AD3C-1ADBABDF632A}" type="pres">
      <dgm:prSet presAssocID="{46EDE1DB-46A7-4161-949B-C9F3CA2A9B3F}" presName="Name0" presStyleCnt="0">
        <dgm:presLayoutVars>
          <dgm:chMax val="7"/>
          <dgm:chPref val="7"/>
          <dgm:dir/>
        </dgm:presLayoutVars>
      </dgm:prSet>
      <dgm:spPr/>
    </dgm:pt>
    <dgm:pt modelId="{D78383A3-08C2-4ECA-9423-0EB3C3C3CC4F}" type="pres">
      <dgm:prSet presAssocID="{46EDE1DB-46A7-4161-949B-C9F3CA2A9B3F}" presName="Name1" presStyleCnt="0"/>
      <dgm:spPr/>
    </dgm:pt>
    <dgm:pt modelId="{E2B0E3B4-7A09-4B52-9455-D58245CD7598}" type="pres">
      <dgm:prSet presAssocID="{66DA941F-5624-4F72-B598-63C1FE9C548A}" presName="picture_1" presStyleCnt="0"/>
      <dgm:spPr/>
    </dgm:pt>
    <dgm:pt modelId="{8A7A4F89-F2F8-43E7-AB94-1494E72E6159}" type="pres">
      <dgm:prSet presAssocID="{66DA941F-5624-4F72-B598-63C1FE9C548A}" presName="pictureRepeatNode" presStyleLbl="alignImgPlace1" presStyleIdx="0" presStyleCnt="1" custLinFactNeighborX="-64004" custLinFactNeighborY="-27201"/>
      <dgm:spPr/>
      <dgm:t>
        <a:bodyPr/>
        <a:lstStyle/>
        <a:p>
          <a:endParaRPr lang="ru-RU"/>
        </a:p>
      </dgm:t>
    </dgm:pt>
    <dgm:pt modelId="{E9F24BF9-DD6E-4ACC-BABA-99FFCA4108CD}" type="pres">
      <dgm:prSet presAssocID="{6C9C112D-8F60-492E-93C9-3CE483A9F71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86BF97-CBDB-45FF-ABB6-E23F5FCE6E50}" type="presOf" srcId="{46EDE1DB-46A7-4161-949B-C9F3CA2A9B3F}" destId="{CCBDF14F-DF90-47F7-AD3C-1ADBABDF632A}" srcOrd="0" destOrd="0" presId="urn:microsoft.com/office/officeart/2008/layout/CircularPictureCallout"/>
    <dgm:cxn modelId="{D48C3ADF-348F-40E6-8DF7-A6183957AD30}" type="presOf" srcId="{6C9C112D-8F60-492E-93C9-3CE483A9F716}" destId="{E9F24BF9-DD6E-4ACC-BABA-99FFCA4108CD}" srcOrd="0" destOrd="0" presId="urn:microsoft.com/office/officeart/2008/layout/CircularPictureCallout"/>
    <dgm:cxn modelId="{112B1775-A9E6-493B-B48F-8E78313915A7}" type="presOf" srcId="{66DA941F-5624-4F72-B598-63C1FE9C548A}" destId="{8A7A4F89-F2F8-43E7-AB94-1494E72E6159}" srcOrd="0" destOrd="0" presId="urn:microsoft.com/office/officeart/2008/layout/CircularPictureCallout"/>
    <dgm:cxn modelId="{8D27D20B-265A-4526-BC61-105F93B2495A}" srcId="{46EDE1DB-46A7-4161-949B-C9F3CA2A9B3F}" destId="{6C9C112D-8F60-492E-93C9-3CE483A9F716}" srcOrd="0" destOrd="0" parTransId="{FBDBECB2-DD0A-462E-AD50-57A6F96D1658}" sibTransId="{66DA941F-5624-4F72-B598-63C1FE9C548A}"/>
    <dgm:cxn modelId="{F05B7D0C-7D7D-44A7-AA1E-BF2195BB1DB4}" type="presParOf" srcId="{CCBDF14F-DF90-47F7-AD3C-1ADBABDF632A}" destId="{D78383A3-08C2-4ECA-9423-0EB3C3C3CC4F}" srcOrd="0" destOrd="0" presId="urn:microsoft.com/office/officeart/2008/layout/CircularPictureCallout"/>
    <dgm:cxn modelId="{FFE79C0F-C5B3-4C5D-9F37-E8EBA10AA00D}" type="presParOf" srcId="{D78383A3-08C2-4ECA-9423-0EB3C3C3CC4F}" destId="{E2B0E3B4-7A09-4B52-9455-D58245CD7598}" srcOrd="0" destOrd="0" presId="urn:microsoft.com/office/officeart/2008/layout/CircularPictureCallout"/>
    <dgm:cxn modelId="{8A01EAB1-76AA-4211-9A3C-5E6AEEB42D29}" type="presParOf" srcId="{E2B0E3B4-7A09-4B52-9455-D58245CD7598}" destId="{8A7A4F89-F2F8-43E7-AB94-1494E72E6159}" srcOrd="0" destOrd="0" presId="urn:microsoft.com/office/officeart/2008/layout/CircularPictureCallout"/>
    <dgm:cxn modelId="{36BDB180-E0FC-4DCF-9344-01185D8E1314}" type="presParOf" srcId="{D78383A3-08C2-4ECA-9423-0EB3C3C3CC4F}" destId="{E9F24BF9-DD6E-4ACC-BABA-99FFCA4108C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66F56B-B344-4FD1-8647-D4E3385096E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726D3F69-B456-4451-A0A6-8C92D86C9B6C}">
      <dgm:prSet phldrT="[Текст]" phldr="1"/>
      <dgm:spPr/>
      <dgm:t>
        <a:bodyPr/>
        <a:lstStyle/>
        <a:p>
          <a:endParaRPr lang="ru-RU" dirty="0"/>
        </a:p>
      </dgm:t>
    </dgm:pt>
    <dgm:pt modelId="{6B2737AA-E248-4A64-8645-C243A78BCEB1}" type="parTrans" cxnId="{E451E36D-791F-4ED1-9DB3-DDB97E4634D9}">
      <dgm:prSet/>
      <dgm:spPr/>
      <dgm:t>
        <a:bodyPr/>
        <a:lstStyle/>
        <a:p>
          <a:endParaRPr lang="ru-RU"/>
        </a:p>
      </dgm:t>
    </dgm:pt>
    <dgm:pt modelId="{7CAD0902-FE54-4339-97E0-8079F17E2D90}" type="sibTrans" cxnId="{E451E36D-791F-4ED1-9DB3-DDB97E4634D9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61076C4-65E3-45A2-902F-04E98CD63B0F}" type="pres">
      <dgm:prSet presAssocID="{0666F56B-B344-4FD1-8647-D4E3385096EC}" presName="Name0" presStyleCnt="0">
        <dgm:presLayoutVars>
          <dgm:chMax val="7"/>
          <dgm:chPref val="7"/>
          <dgm:dir/>
        </dgm:presLayoutVars>
      </dgm:prSet>
      <dgm:spPr/>
    </dgm:pt>
    <dgm:pt modelId="{FC610C6D-09DB-4CAB-8A4E-A7DEB2A6AA82}" type="pres">
      <dgm:prSet presAssocID="{0666F56B-B344-4FD1-8647-D4E3385096EC}" presName="Name1" presStyleCnt="0"/>
      <dgm:spPr/>
    </dgm:pt>
    <dgm:pt modelId="{27DD5994-7790-43CB-99C3-ED5B5EF79D6C}" type="pres">
      <dgm:prSet presAssocID="{7CAD0902-FE54-4339-97E0-8079F17E2D90}" presName="picture_1" presStyleCnt="0"/>
      <dgm:spPr/>
    </dgm:pt>
    <dgm:pt modelId="{9E0DCCED-DA2F-4BFA-80FB-0266E900B73E}" type="pres">
      <dgm:prSet presAssocID="{7CAD0902-FE54-4339-97E0-8079F17E2D90}" presName="pictureRepeatNode" presStyleLbl="alignImgPlace1" presStyleIdx="0" presStyleCnt="1" custLinFactNeighborX="-15621" custLinFactNeighborY="442"/>
      <dgm:spPr/>
      <dgm:t>
        <a:bodyPr/>
        <a:lstStyle/>
        <a:p>
          <a:endParaRPr lang="ru-RU"/>
        </a:p>
      </dgm:t>
    </dgm:pt>
    <dgm:pt modelId="{387DC0E5-AB9D-4D64-ACCB-87A21B004B48}" type="pres">
      <dgm:prSet presAssocID="{726D3F69-B456-4451-A0A6-8C92D86C9B6C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51E36D-791F-4ED1-9DB3-DDB97E4634D9}" srcId="{0666F56B-B344-4FD1-8647-D4E3385096EC}" destId="{726D3F69-B456-4451-A0A6-8C92D86C9B6C}" srcOrd="0" destOrd="0" parTransId="{6B2737AA-E248-4A64-8645-C243A78BCEB1}" sibTransId="{7CAD0902-FE54-4339-97E0-8079F17E2D90}"/>
    <dgm:cxn modelId="{2CFA4C26-9092-4401-AB37-B7FE3F5EA533}" type="presOf" srcId="{0666F56B-B344-4FD1-8647-D4E3385096EC}" destId="{161076C4-65E3-45A2-902F-04E98CD63B0F}" srcOrd="0" destOrd="0" presId="urn:microsoft.com/office/officeart/2008/layout/CircularPictureCallout"/>
    <dgm:cxn modelId="{B534CC1F-AECB-4F0F-8BF6-E39406B0EF69}" type="presOf" srcId="{7CAD0902-FE54-4339-97E0-8079F17E2D90}" destId="{9E0DCCED-DA2F-4BFA-80FB-0266E900B73E}" srcOrd="0" destOrd="0" presId="urn:microsoft.com/office/officeart/2008/layout/CircularPictureCallout"/>
    <dgm:cxn modelId="{068C8E59-DEE8-45A5-B733-662DA9F07248}" type="presOf" srcId="{726D3F69-B456-4451-A0A6-8C92D86C9B6C}" destId="{387DC0E5-AB9D-4D64-ACCB-87A21B004B48}" srcOrd="0" destOrd="0" presId="urn:microsoft.com/office/officeart/2008/layout/CircularPictureCallout"/>
    <dgm:cxn modelId="{813F2327-886B-4493-A727-D3E95973CD33}" type="presParOf" srcId="{161076C4-65E3-45A2-902F-04E98CD63B0F}" destId="{FC610C6D-09DB-4CAB-8A4E-A7DEB2A6AA82}" srcOrd="0" destOrd="0" presId="urn:microsoft.com/office/officeart/2008/layout/CircularPictureCallout"/>
    <dgm:cxn modelId="{131A5BC7-7858-455A-AD19-D47CADD2FE29}" type="presParOf" srcId="{FC610C6D-09DB-4CAB-8A4E-A7DEB2A6AA82}" destId="{27DD5994-7790-43CB-99C3-ED5B5EF79D6C}" srcOrd="0" destOrd="0" presId="urn:microsoft.com/office/officeart/2008/layout/CircularPictureCallout"/>
    <dgm:cxn modelId="{AF05759A-EC37-4947-A890-52A7465D00B6}" type="presParOf" srcId="{27DD5994-7790-43CB-99C3-ED5B5EF79D6C}" destId="{9E0DCCED-DA2F-4BFA-80FB-0266E900B73E}" srcOrd="0" destOrd="0" presId="urn:microsoft.com/office/officeart/2008/layout/CircularPictureCallout"/>
    <dgm:cxn modelId="{889D7179-35F2-4B71-A00A-715C19A81695}" type="presParOf" srcId="{FC610C6D-09DB-4CAB-8A4E-A7DEB2A6AA82}" destId="{387DC0E5-AB9D-4D64-ACCB-87A21B004B48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920966-D96B-4335-BD68-70F63F5DF33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2FBA5C54-7AD4-4B26-B4E8-CBF944811313}">
      <dgm:prSet phldrT="[Текст]" phldr="1"/>
      <dgm:spPr/>
      <dgm:t>
        <a:bodyPr/>
        <a:lstStyle/>
        <a:p>
          <a:endParaRPr lang="ru-RU" dirty="0"/>
        </a:p>
      </dgm:t>
    </dgm:pt>
    <dgm:pt modelId="{D104A70A-8F44-47A0-A10E-1D3B80B8D27F}" type="parTrans" cxnId="{10416572-662E-4B79-82A9-D2128C0D83DE}">
      <dgm:prSet/>
      <dgm:spPr/>
      <dgm:t>
        <a:bodyPr/>
        <a:lstStyle/>
        <a:p>
          <a:endParaRPr lang="ru-RU"/>
        </a:p>
      </dgm:t>
    </dgm:pt>
    <dgm:pt modelId="{36F1C4CF-6095-4E74-8F27-DF49582E0D46}" type="sibTrans" cxnId="{10416572-662E-4B79-82A9-D2128C0D83DE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BE82FC4-E732-40A2-84CF-E0C1C8616817}" type="pres">
      <dgm:prSet presAssocID="{66920966-D96B-4335-BD68-70F63F5DF334}" presName="Name0" presStyleCnt="0">
        <dgm:presLayoutVars>
          <dgm:chMax val="7"/>
          <dgm:chPref val="7"/>
          <dgm:dir/>
        </dgm:presLayoutVars>
      </dgm:prSet>
      <dgm:spPr/>
    </dgm:pt>
    <dgm:pt modelId="{20DE2101-1562-48AF-AAC3-5B0C020D242A}" type="pres">
      <dgm:prSet presAssocID="{66920966-D96B-4335-BD68-70F63F5DF334}" presName="Name1" presStyleCnt="0"/>
      <dgm:spPr/>
    </dgm:pt>
    <dgm:pt modelId="{B75EC515-A299-4840-BE2F-9B8F8F4EA2D9}" type="pres">
      <dgm:prSet presAssocID="{36F1C4CF-6095-4E74-8F27-DF49582E0D46}" presName="picture_1" presStyleCnt="0"/>
      <dgm:spPr/>
    </dgm:pt>
    <dgm:pt modelId="{B7277543-36B9-42BB-B102-93D37A7517C2}" type="pres">
      <dgm:prSet presAssocID="{36F1C4CF-6095-4E74-8F27-DF49582E0D46}" presName="pictureRepeatNode" presStyleLbl="alignImgPlace1" presStyleIdx="0" presStyleCnt="1" custLinFactNeighborX="80984" custLinFactNeighborY="-54172"/>
      <dgm:spPr/>
      <dgm:t>
        <a:bodyPr/>
        <a:lstStyle/>
        <a:p>
          <a:endParaRPr lang="ru-RU"/>
        </a:p>
      </dgm:t>
    </dgm:pt>
    <dgm:pt modelId="{27655E49-AC6C-4800-80C5-3DB823B179CD}" type="pres">
      <dgm:prSet presAssocID="{2FBA5C54-7AD4-4B26-B4E8-CBF944811313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016D7C-8D39-4CB0-AA1D-812657BA74FE}" type="presOf" srcId="{36F1C4CF-6095-4E74-8F27-DF49582E0D46}" destId="{B7277543-36B9-42BB-B102-93D37A7517C2}" srcOrd="0" destOrd="0" presId="urn:microsoft.com/office/officeart/2008/layout/CircularPictureCallout"/>
    <dgm:cxn modelId="{1CB6A58A-AE92-43B2-8735-CCFB0AA0647D}" type="presOf" srcId="{2FBA5C54-7AD4-4B26-B4E8-CBF944811313}" destId="{27655E49-AC6C-4800-80C5-3DB823B179CD}" srcOrd="0" destOrd="0" presId="urn:microsoft.com/office/officeart/2008/layout/CircularPictureCallout"/>
    <dgm:cxn modelId="{937D42E8-139B-4A67-B3CE-98A93D6AD2AA}" type="presOf" srcId="{66920966-D96B-4335-BD68-70F63F5DF334}" destId="{4BE82FC4-E732-40A2-84CF-E0C1C8616817}" srcOrd="0" destOrd="0" presId="urn:microsoft.com/office/officeart/2008/layout/CircularPictureCallout"/>
    <dgm:cxn modelId="{10416572-662E-4B79-82A9-D2128C0D83DE}" srcId="{66920966-D96B-4335-BD68-70F63F5DF334}" destId="{2FBA5C54-7AD4-4B26-B4E8-CBF944811313}" srcOrd="0" destOrd="0" parTransId="{D104A70A-8F44-47A0-A10E-1D3B80B8D27F}" sibTransId="{36F1C4CF-6095-4E74-8F27-DF49582E0D46}"/>
    <dgm:cxn modelId="{F9EBB7A1-CD93-401A-9EEE-B3093804600A}" type="presParOf" srcId="{4BE82FC4-E732-40A2-84CF-E0C1C8616817}" destId="{20DE2101-1562-48AF-AAC3-5B0C020D242A}" srcOrd="0" destOrd="0" presId="urn:microsoft.com/office/officeart/2008/layout/CircularPictureCallout"/>
    <dgm:cxn modelId="{2384A8CB-C5BE-4F55-89AF-91D2B0764E79}" type="presParOf" srcId="{20DE2101-1562-48AF-AAC3-5B0C020D242A}" destId="{B75EC515-A299-4840-BE2F-9B8F8F4EA2D9}" srcOrd="0" destOrd="0" presId="urn:microsoft.com/office/officeart/2008/layout/CircularPictureCallout"/>
    <dgm:cxn modelId="{5A36E46D-F62A-430B-840F-085EEB61B81A}" type="presParOf" srcId="{B75EC515-A299-4840-BE2F-9B8F8F4EA2D9}" destId="{B7277543-36B9-42BB-B102-93D37A7517C2}" srcOrd="0" destOrd="0" presId="urn:microsoft.com/office/officeart/2008/layout/CircularPictureCallout"/>
    <dgm:cxn modelId="{BF9C4A56-C601-40BC-B4D7-1C65E838E9FD}" type="presParOf" srcId="{20DE2101-1562-48AF-AAC3-5B0C020D242A}" destId="{27655E49-AC6C-4800-80C5-3DB823B179C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03DA4E-2FD1-4D91-B7B6-D121BF15439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71C8C995-D116-49DE-8F52-3F4BA9CE8BEE}">
      <dgm:prSet phldrT="[Текст]" phldr="1"/>
      <dgm:spPr/>
      <dgm:t>
        <a:bodyPr/>
        <a:lstStyle/>
        <a:p>
          <a:endParaRPr lang="ru-RU"/>
        </a:p>
      </dgm:t>
    </dgm:pt>
    <dgm:pt modelId="{4129F7A1-77E4-4962-9468-C6A565D38E4C}" type="parTrans" cxnId="{E68E56A5-21AB-4527-831E-3A67ED77FF8B}">
      <dgm:prSet/>
      <dgm:spPr/>
      <dgm:t>
        <a:bodyPr/>
        <a:lstStyle/>
        <a:p>
          <a:endParaRPr lang="ru-RU"/>
        </a:p>
      </dgm:t>
    </dgm:pt>
    <dgm:pt modelId="{C3ACC1FB-5F77-4956-9752-8BE911704A0A}" type="sibTrans" cxnId="{E68E56A5-21AB-4527-831E-3A67ED77FF8B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0093E79-313C-4950-B2D8-1C4B20BF7145}" type="pres">
      <dgm:prSet presAssocID="{9103DA4E-2FD1-4D91-B7B6-D121BF15439D}" presName="Name0" presStyleCnt="0">
        <dgm:presLayoutVars>
          <dgm:chMax val="7"/>
          <dgm:chPref val="7"/>
          <dgm:dir/>
        </dgm:presLayoutVars>
      </dgm:prSet>
      <dgm:spPr/>
    </dgm:pt>
    <dgm:pt modelId="{39380FBD-13FA-4AAB-A05E-A3C0A40B98EC}" type="pres">
      <dgm:prSet presAssocID="{9103DA4E-2FD1-4D91-B7B6-D121BF15439D}" presName="Name1" presStyleCnt="0"/>
      <dgm:spPr/>
    </dgm:pt>
    <dgm:pt modelId="{5BB4CD35-214E-4996-BB66-FE96FD7A6277}" type="pres">
      <dgm:prSet presAssocID="{C3ACC1FB-5F77-4956-9752-8BE911704A0A}" presName="picture_1" presStyleCnt="0"/>
      <dgm:spPr/>
    </dgm:pt>
    <dgm:pt modelId="{852F13A0-A950-4457-8E7D-F11E0903CC2F}" type="pres">
      <dgm:prSet presAssocID="{C3ACC1FB-5F77-4956-9752-8BE911704A0A}" presName="pictureRepeatNode" presStyleLbl="alignImgPlace1" presStyleIdx="0" presStyleCnt="1" custLinFactX="-100000" custLinFactY="40661" custLinFactNeighborX="-146197" custLinFactNeighborY="100000"/>
      <dgm:spPr/>
      <dgm:t>
        <a:bodyPr/>
        <a:lstStyle/>
        <a:p>
          <a:endParaRPr lang="ru-RU"/>
        </a:p>
      </dgm:t>
    </dgm:pt>
    <dgm:pt modelId="{E6E90FC4-ECB3-4151-8630-B4D10E7B47FE}" type="pres">
      <dgm:prSet presAssocID="{71C8C995-D116-49DE-8F52-3F4BA9CE8BEE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8E56A5-21AB-4527-831E-3A67ED77FF8B}" srcId="{9103DA4E-2FD1-4D91-B7B6-D121BF15439D}" destId="{71C8C995-D116-49DE-8F52-3F4BA9CE8BEE}" srcOrd="0" destOrd="0" parTransId="{4129F7A1-77E4-4962-9468-C6A565D38E4C}" sibTransId="{C3ACC1FB-5F77-4956-9752-8BE911704A0A}"/>
    <dgm:cxn modelId="{171E973F-12C2-4518-B561-0B6CB50E37A9}" type="presOf" srcId="{C3ACC1FB-5F77-4956-9752-8BE911704A0A}" destId="{852F13A0-A950-4457-8E7D-F11E0903CC2F}" srcOrd="0" destOrd="0" presId="urn:microsoft.com/office/officeart/2008/layout/CircularPictureCallout"/>
    <dgm:cxn modelId="{D9A39F99-F5FE-418B-A40F-D5653B9AC50A}" type="presOf" srcId="{9103DA4E-2FD1-4D91-B7B6-D121BF15439D}" destId="{40093E79-313C-4950-B2D8-1C4B20BF7145}" srcOrd="0" destOrd="0" presId="urn:microsoft.com/office/officeart/2008/layout/CircularPictureCallout"/>
    <dgm:cxn modelId="{A31FCF9A-8955-4321-9543-94A27B2A22DA}" type="presOf" srcId="{71C8C995-D116-49DE-8F52-3F4BA9CE8BEE}" destId="{E6E90FC4-ECB3-4151-8630-B4D10E7B47FE}" srcOrd="0" destOrd="0" presId="urn:microsoft.com/office/officeart/2008/layout/CircularPictureCallout"/>
    <dgm:cxn modelId="{70D92169-029B-49F5-8C49-8C5347BDBEC2}" type="presParOf" srcId="{40093E79-313C-4950-B2D8-1C4B20BF7145}" destId="{39380FBD-13FA-4AAB-A05E-A3C0A40B98EC}" srcOrd="0" destOrd="0" presId="urn:microsoft.com/office/officeart/2008/layout/CircularPictureCallout"/>
    <dgm:cxn modelId="{D1D340B7-CA56-4EFD-A644-25CDBD02BA5D}" type="presParOf" srcId="{39380FBD-13FA-4AAB-A05E-A3C0A40B98EC}" destId="{5BB4CD35-214E-4996-BB66-FE96FD7A6277}" srcOrd="0" destOrd="0" presId="urn:microsoft.com/office/officeart/2008/layout/CircularPictureCallout"/>
    <dgm:cxn modelId="{8984E0E3-C610-4BB4-B06E-65BEE5686E68}" type="presParOf" srcId="{5BB4CD35-214E-4996-BB66-FE96FD7A6277}" destId="{852F13A0-A950-4457-8E7D-F11E0903CC2F}" srcOrd="0" destOrd="0" presId="urn:microsoft.com/office/officeart/2008/layout/CircularPictureCallout"/>
    <dgm:cxn modelId="{E8E98340-421A-4B6D-BEAE-1412B36F1119}" type="presParOf" srcId="{39380FBD-13FA-4AAB-A05E-A3C0A40B98EC}" destId="{E6E90FC4-ECB3-4151-8630-B4D10E7B47F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9EA764-3050-4DF6-82D7-F50DAE2CC44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39A23280-EDC3-4913-B561-37C560587F5D}">
      <dgm:prSet phldrT="[Текст]" phldr="1"/>
      <dgm:spPr/>
      <dgm:t>
        <a:bodyPr/>
        <a:lstStyle/>
        <a:p>
          <a:endParaRPr lang="ru-RU"/>
        </a:p>
      </dgm:t>
    </dgm:pt>
    <dgm:pt modelId="{E8572025-C634-4CE8-BFF6-9DAB8BDB4F00}" type="parTrans" cxnId="{EB815224-94A0-4C0D-8270-D591682A482D}">
      <dgm:prSet/>
      <dgm:spPr/>
      <dgm:t>
        <a:bodyPr/>
        <a:lstStyle/>
        <a:p>
          <a:endParaRPr lang="ru-RU"/>
        </a:p>
      </dgm:t>
    </dgm:pt>
    <dgm:pt modelId="{05C71E3C-E80F-4BD7-BAC9-ADC112937734}" type="sibTrans" cxnId="{EB815224-94A0-4C0D-8270-D591682A482D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6177099-5BC0-44CD-A2CC-7AFE1A341EC9}" type="pres">
      <dgm:prSet presAssocID="{3F9EA764-3050-4DF6-82D7-F50DAE2CC440}" presName="Name0" presStyleCnt="0">
        <dgm:presLayoutVars>
          <dgm:chMax val="7"/>
          <dgm:chPref val="7"/>
          <dgm:dir/>
        </dgm:presLayoutVars>
      </dgm:prSet>
      <dgm:spPr/>
    </dgm:pt>
    <dgm:pt modelId="{2875BA2B-2A06-4F31-82AB-F22B82FFD438}" type="pres">
      <dgm:prSet presAssocID="{3F9EA764-3050-4DF6-82D7-F50DAE2CC440}" presName="Name1" presStyleCnt="0"/>
      <dgm:spPr/>
    </dgm:pt>
    <dgm:pt modelId="{52B74E3E-2F16-4416-B49D-42FF90A49B60}" type="pres">
      <dgm:prSet presAssocID="{05C71E3C-E80F-4BD7-BAC9-ADC112937734}" presName="picture_1" presStyleCnt="0"/>
      <dgm:spPr/>
    </dgm:pt>
    <dgm:pt modelId="{C87C236A-B686-4C5C-9C4A-52C68051329D}" type="pres">
      <dgm:prSet presAssocID="{05C71E3C-E80F-4BD7-BAC9-ADC112937734}" presName="pictureRepeatNode" presStyleLbl="alignImgPlace1" presStyleIdx="0" presStyleCnt="1" custLinFactNeighborX="-5871" custLinFactNeighborY="-8391"/>
      <dgm:spPr/>
      <dgm:t>
        <a:bodyPr/>
        <a:lstStyle/>
        <a:p>
          <a:endParaRPr lang="ru-RU"/>
        </a:p>
      </dgm:t>
    </dgm:pt>
    <dgm:pt modelId="{548A109A-6B57-4281-83AF-9DCD162CB210}" type="pres">
      <dgm:prSet presAssocID="{39A23280-EDC3-4913-B561-37C560587F5D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53F87F-B594-4DC3-B024-09F14F1AC16F}" type="presOf" srcId="{3F9EA764-3050-4DF6-82D7-F50DAE2CC440}" destId="{56177099-5BC0-44CD-A2CC-7AFE1A341EC9}" srcOrd="0" destOrd="0" presId="urn:microsoft.com/office/officeart/2008/layout/CircularPictureCallout"/>
    <dgm:cxn modelId="{EB815224-94A0-4C0D-8270-D591682A482D}" srcId="{3F9EA764-3050-4DF6-82D7-F50DAE2CC440}" destId="{39A23280-EDC3-4913-B561-37C560587F5D}" srcOrd="0" destOrd="0" parTransId="{E8572025-C634-4CE8-BFF6-9DAB8BDB4F00}" sibTransId="{05C71E3C-E80F-4BD7-BAC9-ADC112937734}"/>
    <dgm:cxn modelId="{63363C0C-EF6B-4549-BC99-93D79FC9ED1F}" type="presOf" srcId="{39A23280-EDC3-4913-B561-37C560587F5D}" destId="{548A109A-6B57-4281-83AF-9DCD162CB210}" srcOrd="0" destOrd="0" presId="urn:microsoft.com/office/officeart/2008/layout/CircularPictureCallout"/>
    <dgm:cxn modelId="{BCBB57CA-971D-4A00-A4B2-F12C03CA9CEE}" type="presOf" srcId="{05C71E3C-E80F-4BD7-BAC9-ADC112937734}" destId="{C87C236A-B686-4C5C-9C4A-52C68051329D}" srcOrd="0" destOrd="0" presId="urn:microsoft.com/office/officeart/2008/layout/CircularPictureCallout"/>
    <dgm:cxn modelId="{DACF5DC6-425B-4BAD-A6DA-B050D35B63BF}" type="presParOf" srcId="{56177099-5BC0-44CD-A2CC-7AFE1A341EC9}" destId="{2875BA2B-2A06-4F31-82AB-F22B82FFD438}" srcOrd="0" destOrd="0" presId="urn:microsoft.com/office/officeart/2008/layout/CircularPictureCallout"/>
    <dgm:cxn modelId="{16F171E7-607C-4C4F-9DC1-699CB903AC7E}" type="presParOf" srcId="{2875BA2B-2A06-4F31-82AB-F22B82FFD438}" destId="{52B74E3E-2F16-4416-B49D-42FF90A49B60}" srcOrd="0" destOrd="0" presId="urn:microsoft.com/office/officeart/2008/layout/CircularPictureCallout"/>
    <dgm:cxn modelId="{7FFEEDB8-7E03-4159-929F-981769FF8F95}" type="presParOf" srcId="{52B74E3E-2F16-4416-B49D-42FF90A49B60}" destId="{C87C236A-B686-4C5C-9C4A-52C68051329D}" srcOrd="0" destOrd="0" presId="urn:microsoft.com/office/officeart/2008/layout/CircularPictureCallout"/>
    <dgm:cxn modelId="{1B66F460-3A99-44F2-891C-D33595ADE4A2}" type="presParOf" srcId="{2875BA2B-2A06-4F31-82AB-F22B82FFD438}" destId="{548A109A-6B57-4281-83AF-9DCD162CB210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A4F89-F2F8-43E7-AB94-1494E72E6159}">
      <dsp:nvSpPr>
        <dsp:cNvPr id="0" name=""/>
        <dsp:cNvSpPr/>
      </dsp:nvSpPr>
      <dsp:spPr>
        <a:xfrm>
          <a:off x="0" y="22025"/>
          <a:ext cx="996615" cy="996615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24BF9-DD6E-4ACC-BABA-99FFCA4108CD}">
      <dsp:nvSpPr>
        <dsp:cNvPr id="0" name=""/>
        <dsp:cNvSpPr/>
      </dsp:nvSpPr>
      <dsp:spPr>
        <a:xfrm>
          <a:off x="677698" y="822317"/>
          <a:ext cx="637833" cy="3288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677698" y="822317"/>
        <a:ext cx="637833" cy="328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DCCED-DA2F-4BFA-80FB-0266E900B73E}">
      <dsp:nvSpPr>
        <dsp:cNvPr id="0" name=""/>
        <dsp:cNvSpPr/>
      </dsp:nvSpPr>
      <dsp:spPr>
        <a:xfrm>
          <a:off x="354683" y="150178"/>
          <a:ext cx="1031685" cy="1031685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DC0E5-AB9D-4D64-ACCB-87A21B004B48}">
      <dsp:nvSpPr>
        <dsp:cNvPr id="0" name=""/>
        <dsp:cNvSpPr/>
      </dsp:nvSpPr>
      <dsp:spPr>
        <a:xfrm>
          <a:off x="701546" y="693443"/>
          <a:ext cx="660278" cy="3404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701546" y="693443"/>
        <a:ext cx="660278" cy="3404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77543-36B9-42BB-B102-93D37A7517C2}">
      <dsp:nvSpPr>
        <dsp:cNvPr id="0" name=""/>
        <dsp:cNvSpPr/>
      </dsp:nvSpPr>
      <dsp:spPr>
        <a:xfrm>
          <a:off x="1663446" y="0"/>
          <a:ext cx="1079754" cy="1079754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55E49-AC6C-4800-80C5-3DB823B179CD}">
      <dsp:nvSpPr>
        <dsp:cNvPr id="0" name=""/>
        <dsp:cNvSpPr/>
      </dsp:nvSpPr>
      <dsp:spPr>
        <a:xfrm>
          <a:off x="1026078" y="573349"/>
          <a:ext cx="691042" cy="3563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1026078" y="573349"/>
        <a:ext cx="691042" cy="3563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F13A0-A950-4457-8E7D-F11E0903CC2F}">
      <dsp:nvSpPr>
        <dsp:cNvPr id="0" name=""/>
        <dsp:cNvSpPr/>
      </dsp:nvSpPr>
      <dsp:spPr>
        <a:xfrm>
          <a:off x="0" y="1960248"/>
          <a:ext cx="974648" cy="974648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90FC4-ECB3-4151-8630-B4D10E7B47FE}">
      <dsp:nvSpPr>
        <dsp:cNvPr id="0" name=""/>
        <dsp:cNvSpPr/>
      </dsp:nvSpPr>
      <dsp:spPr>
        <a:xfrm>
          <a:off x="662760" y="1497662"/>
          <a:ext cx="623775" cy="3216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662760" y="1497662"/>
        <a:ext cx="623775" cy="3216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C236A-B686-4C5C-9C4A-52C68051329D}">
      <dsp:nvSpPr>
        <dsp:cNvPr id="0" name=""/>
        <dsp:cNvSpPr/>
      </dsp:nvSpPr>
      <dsp:spPr>
        <a:xfrm>
          <a:off x="472696" y="1034304"/>
          <a:ext cx="1071169" cy="1071169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A109A-6B57-4281-83AF-9DCD162CB210}">
      <dsp:nvSpPr>
        <dsp:cNvPr id="0" name=""/>
        <dsp:cNvSpPr/>
      </dsp:nvSpPr>
      <dsp:spPr>
        <a:xfrm>
          <a:off x="728394" y="1692976"/>
          <a:ext cx="685548" cy="3534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728394" y="1692976"/>
        <a:ext cx="685548" cy="353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BD1A2-597A-4926-B637-ECCB795583B2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91CAF-7A06-4326-82BD-0F9C8D826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426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03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403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44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734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73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92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131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768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198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368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7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86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6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74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4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4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28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49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05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08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59F99-85DB-4223-BC02-31F7FF4130C5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92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openxmlformats.org/officeDocument/2006/relationships/diagramColors" Target="../diagrams/colors3.xml"/><Relationship Id="rId26" Type="http://schemas.openxmlformats.org/officeDocument/2006/relationships/diagramData" Target="../diagrams/data5.xml"/><Relationship Id="rId3" Type="http://schemas.openxmlformats.org/officeDocument/2006/relationships/image" Target="../media/image1.jpg"/><Relationship Id="rId21" Type="http://schemas.openxmlformats.org/officeDocument/2006/relationships/diagramData" Target="../diagrams/data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QuickStyle" Target="../diagrams/quickStyle3.xml"/><Relationship Id="rId25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3.xml"/><Relationship Id="rId20" Type="http://schemas.openxmlformats.org/officeDocument/2006/relationships/image" Target="../media/image6.gif"/><Relationship Id="rId29" Type="http://schemas.openxmlformats.org/officeDocument/2006/relationships/diagramColors" Target="../diagrams/colors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Colors" Target="../diagrams/colors4.xml"/><Relationship Id="rId5" Type="http://schemas.openxmlformats.org/officeDocument/2006/relationships/diagramLayout" Target="../diagrams/layout1.xml"/><Relationship Id="rId15" Type="http://schemas.openxmlformats.org/officeDocument/2006/relationships/diagramData" Target="../diagrams/data3.xml"/><Relationship Id="rId23" Type="http://schemas.openxmlformats.org/officeDocument/2006/relationships/diagramQuickStyle" Target="../diagrams/quickStyle4.xml"/><Relationship Id="rId28" Type="http://schemas.openxmlformats.org/officeDocument/2006/relationships/diagramQuickStyle" Target="../diagrams/quickStyle5.xml"/><Relationship Id="rId10" Type="http://schemas.openxmlformats.org/officeDocument/2006/relationships/diagramLayout" Target="../diagrams/layout2.xml"/><Relationship Id="rId19" Type="http://schemas.microsoft.com/office/2007/relationships/diagramDrawing" Target="../diagrams/drawing3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4.jpeg"/><Relationship Id="rId22" Type="http://schemas.openxmlformats.org/officeDocument/2006/relationships/diagramLayout" Target="../diagrams/layout4.xml"/><Relationship Id="rId27" Type="http://schemas.openxmlformats.org/officeDocument/2006/relationships/diagramLayout" Target="../diagrams/layout5.xml"/><Relationship Id="rId30" Type="http://schemas.microsoft.com/office/2007/relationships/diagramDrawing" Target="../diagrams/drawin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54.gif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gif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9.gif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4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4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9.gif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318" y="2566464"/>
            <a:ext cx="2170950" cy="2393611"/>
          </a:xfrm>
          <a:prstGeom prst="rect">
            <a:avLst/>
          </a:prstGeom>
        </p:spPr>
      </p:pic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940653" y="-21732"/>
            <a:ext cx="102513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школьных событий глазами учителей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«Агинская СОШ № 2»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26" y="1453835"/>
            <a:ext cx="2170950" cy="23936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820" y="1199221"/>
            <a:ext cx="2170950" cy="23936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165" y="2396026"/>
            <a:ext cx="2170950" cy="239361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900" y="1087489"/>
            <a:ext cx="2170950" cy="2393611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69279065"/>
              </p:ext>
            </p:extLst>
          </p:nvPr>
        </p:nvGraphicFramePr>
        <p:xfrm>
          <a:off x="805466" y="2138165"/>
          <a:ext cx="1993231" cy="1582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67287609"/>
              </p:ext>
            </p:extLst>
          </p:nvPr>
        </p:nvGraphicFramePr>
        <p:xfrm>
          <a:off x="9870851" y="1490097"/>
          <a:ext cx="2063371" cy="1322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43" y="101265"/>
            <a:ext cx="1809814" cy="1317242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98821409"/>
              </p:ext>
            </p:extLst>
          </p:nvPr>
        </p:nvGraphicFramePr>
        <p:xfrm>
          <a:off x="6132977" y="2971846"/>
          <a:ext cx="2743200" cy="1079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152" y="5980809"/>
            <a:ext cx="6149129" cy="8175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270" y="6021082"/>
            <a:ext cx="6101730" cy="817589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87208675"/>
              </p:ext>
            </p:extLst>
          </p:nvPr>
        </p:nvGraphicFramePr>
        <p:xfrm>
          <a:off x="3112351" y="1326930"/>
          <a:ext cx="1949297" cy="2934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406511927"/>
              </p:ext>
            </p:extLst>
          </p:nvPr>
        </p:nvGraphicFramePr>
        <p:xfrm>
          <a:off x="4966432" y="826139"/>
          <a:ext cx="2142338" cy="3319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83916" y="4846605"/>
            <a:ext cx="11677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Прошел еще один год...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Сохранились традиции, произошли новые события…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9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761"/>
            <a:ext cx="1809814" cy="1317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76069" y="39134"/>
            <a:ext cx="8313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II</a:t>
            </a:r>
            <a:r>
              <a:rPr lang="ru-RU" sz="4000" b="1" dirty="0" smtClean="0">
                <a:solidFill>
                  <a:srgbClr val="C00000"/>
                </a:solidFill>
              </a:rPr>
              <a:t> место –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Педагогические советы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73864" y="0"/>
            <a:ext cx="1150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1</a:t>
            </a:r>
            <a:r>
              <a:rPr lang="en-US" sz="6000" b="1" dirty="0" smtClean="0">
                <a:solidFill>
                  <a:srgbClr val="0070C0"/>
                </a:solidFill>
              </a:rPr>
              <a:t>6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89" y="6143625"/>
            <a:ext cx="4095750" cy="714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939" y="6143625"/>
            <a:ext cx="4095750" cy="714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732" y="6143625"/>
            <a:ext cx="4095750" cy="714375"/>
          </a:xfrm>
          <a:prstGeom prst="rect">
            <a:avLst/>
          </a:prstGeom>
        </p:spPr>
      </p:pic>
      <p:pic>
        <p:nvPicPr>
          <p:cNvPr id="2052" name="Picture 4" descr="http://aginskayasosh2.ru/December/2015-2016/pedsovet_rabotaem-800x4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146" y="1307719"/>
            <a:ext cx="5131990" cy="297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ginskayasosh2.ru/December/2015-2016/pedsov_sazanovich-800x53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2814" y="781590"/>
            <a:ext cx="4341050" cy="28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aginskayasosh2.ru/December/2015-2016/pedsovet_grupp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421" y="3096882"/>
            <a:ext cx="5731883" cy="311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3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761"/>
            <a:ext cx="1809814" cy="1317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76069" y="39134"/>
            <a:ext cx="8313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I</a:t>
            </a:r>
            <a:r>
              <a:rPr lang="ru-RU" sz="4000" b="1" dirty="0" smtClean="0">
                <a:solidFill>
                  <a:srgbClr val="C00000"/>
                </a:solidFill>
              </a:rPr>
              <a:t> место –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>
                <a:solidFill>
                  <a:srgbClr val="C00000"/>
                </a:solidFill>
              </a:rPr>
              <a:t>Открытие спортивного зала </a:t>
            </a:r>
            <a:r>
              <a:rPr lang="ru-RU" sz="4000" b="1" dirty="0" smtClean="0">
                <a:solidFill>
                  <a:srgbClr val="C00000"/>
                </a:solidFill>
              </a:rPr>
              <a:t>после капитального ремонта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57607" y="117761"/>
            <a:ext cx="1589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18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89" y="6143625"/>
            <a:ext cx="4095750" cy="714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939" y="6143625"/>
            <a:ext cx="4095750" cy="714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732" y="6143625"/>
            <a:ext cx="4095750" cy="714375"/>
          </a:xfrm>
          <a:prstGeom prst="rect">
            <a:avLst/>
          </a:prstGeom>
        </p:spPr>
      </p:pic>
      <p:pic>
        <p:nvPicPr>
          <p:cNvPr id="6146" name="Picture 2" descr="http://aginskayasosh2.ru/november/2015-2016/vse_ljud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888" y="1362573"/>
            <a:ext cx="5119065" cy="34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ginskayasosh2.ru/november/2015-2016/sportza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992" y="1362573"/>
            <a:ext cx="5137101" cy="385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ginskayasosh2.ru/november/2015-2016/lentochk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617" y="3674856"/>
            <a:ext cx="3036814" cy="266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35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506" y="1738882"/>
            <a:ext cx="3989731" cy="29038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35776" y="187829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опросе участвовало </a:t>
            </a: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24 учителя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2208587" y="272537"/>
            <a:ext cx="65640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школьных событий 2015 года глазами учителей МБОУ «Агинская СОШ № 2»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55" y="591961"/>
            <a:ext cx="1857375" cy="2047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5776" y="1063735"/>
            <a:ext cx="1857375" cy="2047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726" y="3160451"/>
            <a:ext cx="1857375" cy="2047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444"/>
          <a:stretch/>
        </p:blipFill>
        <p:spPr>
          <a:xfrm>
            <a:off x="12024" y="2780470"/>
            <a:ext cx="2599096" cy="22520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89" y="6143625"/>
            <a:ext cx="4095750" cy="7143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408" y="6159333"/>
            <a:ext cx="4095750" cy="7143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865" y="6130432"/>
            <a:ext cx="4095750" cy="714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359" y="2411648"/>
            <a:ext cx="1857375" cy="2047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6359" y="4202363"/>
            <a:ext cx="8371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Пусть будут приятными ваши заботы,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Хорошие чувства приносит работа.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Пускай не несёт Новый год огорчения,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А только отличного вам настроения!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8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761"/>
            <a:ext cx="1809814" cy="1317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9814" y="254174"/>
            <a:ext cx="8755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ru-RU" sz="4000" b="1" dirty="0" smtClean="0">
                <a:solidFill>
                  <a:srgbClr val="C00000"/>
                </a:solidFill>
              </a:rPr>
              <a:t> место – Акции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4235" y="54458"/>
            <a:ext cx="1589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7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89" y="6143625"/>
            <a:ext cx="4095750" cy="714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939" y="6143625"/>
            <a:ext cx="4095750" cy="714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732" y="6143625"/>
            <a:ext cx="4095750" cy="714375"/>
          </a:xfrm>
          <a:prstGeom prst="rect">
            <a:avLst/>
          </a:prstGeom>
        </p:spPr>
      </p:pic>
      <p:pic>
        <p:nvPicPr>
          <p:cNvPr id="3074" name="Picture 2" descr="http://aginskayasosh2.ru/January2014/2015/shindjaki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5549" y="962060"/>
            <a:ext cx="3138063" cy="246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ginskayasosh2.ru/october/2015_2016/ehkologicheskij_desant_20.10.2015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07193" y="1023050"/>
            <a:ext cx="2968324" cy="320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aginskayasosh2.ru/May/2015/zadel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7984" y="4324862"/>
            <a:ext cx="2859387" cy="189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aginskayasosh2.ru/May/2015/vakhta_p-729x80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52" y="1308224"/>
            <a:ext cx="2260913" cy="248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aginskayasosh2.ru/May/2015/denpobedi/shkola-2_bessmertnyj_polk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3351" y="1769380"/>
            <a:ext cx="2852710" cy="245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aginskayasosh2.ru/May/2015/pamjatn_tabl-800x627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52" y="3905837"/>
            <a:ext cx="2882386" cy="225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aginskayasosh2.ru/May/2015/ehko_desant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5814" y="3675669"/>
            <a:ext cx="2605419" cy="193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ginskayasosh2.ru/February/2015/DSCN7916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4015" y="4288644"/>
            <a:ext cx="2318685" cy="197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0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761"/>
            <a:ext cx="1809814" cy="1317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9814" y="39134"/>
            <a:ext cx="9003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IX</a:t>
            </a:r>
            <a:r>
              <a:rPr lang="ru-RU" sz="4000" b="1" dirty="0" smtClean="0">
                <a:solidFill>
                  <a:srgbClr val="C00000"/>
                </a:solidFill>
              </a:rPr>
              <a:t> место –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 повышение квалификации учителей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1969" y="39134"/>
            <a:ext cx="1150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8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89" y="6143625"/>
            <a:ext cx="4095750" cy="714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939" y="6143625"/>
            <a:ext cx="4095750" cy="714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732" y="6143625"/>
            <a:ext cx="4095750" cy="7143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6518" y="865823"/>
            <a:ext cx="2306447" cy="3011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823" y="1401859"/>
            <a:ext cx="4753761" cy="29711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495" y="3256337"/>
            <a:ext cx="5310231" cy="301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4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761"/>
            <a:ext cx="1809814" cy="1317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9814" y="39134"/>
            <a:ext cx="9003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VIII</a:t>
            </a:r>
            <a:r>
              <a:rPr lang="ru-RU" sz="4000" b="1" dirty="0" smtClean="0">
                <a:solidFill>
                  <a:srgbClr val="C00000"/>
                </a:solidFill>
              </a:rPr>
              <a:t> место –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уроки ПАМЯТИ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73864" y="0"/>
            <a:ext cx="1150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9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89" y="6143625"/>
            <a:ext cx="4095750" cy="714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939" y="6143625"/>
            <a:ext cx="4095750" cy="714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732" y="6143625"/>
            <a:ext cx="4095750" cy="714375"/>
          </a:xfrm>
          <a:prstGeom prst="rect">
            <a:avLst/>
          </a:prstGeom>
        </p:spPr>
      </p:pic>
      <p:pic>
        <p:nvPicPr>
          <p:cNvPr id="10242" name="Picture 2" descr="http://aginskayasosh2.ru/January2014/2015/osvenci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6182" y="3472610"/>
            <a:ext cx="4666115" cy="293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aginskayasosh2.ru/april/april2015/kompozicija_s_ehstafetnym_buketom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853" y="881341"/>
            <a:ext cx="2896879" cy="243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99" y="1469297"/>
            <a:ext cx="5002187" cy="356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4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761"/>
            <a:ext cx="1809814" cy="1317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9814" y="39134"/>
            <a:ext cx="9003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VII</a:t>
            </a:r>
            <a:r>
              <a:rPr lang="ru-RU" sz="4000" b="1" dirty="0" smtClean="0">
                <a:solidFill>
                  <a:srgbClr val="C00000"/>
                </a:solidFill>
              </a:rPr>
              <a:t> место –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районная стажёрская площадка для учителей русского языка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73864" y="0"/>
            <a:ext cx="1150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9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89" y="6143625"/>
            <a:ext cx="4095750" cy="714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939" y="6143625"/>
            <a:ext cx="4095750" cy="714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732" y="6143625"/>
            <a:ext cx="4095750" cy="7143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478" y="1362571"/>
            <a:ext cx="3372724" cy="21431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89" y="3690312"/>
            <a:ext cx="5494788" cy="2331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0173" y="4244578"/>
            <a:ext cx="2614867" cy="1899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564" y="1362571"/>
            <a:ext cx="5602914" cy="21431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861" y="3627717"/>
            <a:ext cx="2669091" cy="218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0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761"/>
            <a:ext cx="1809814" cy="1317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76069" y="39134"/>
            <a:ext cx="8313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VI</a:t>
            </a:r>
            <a:r>
              <a:rPr lang="ru-RU" sz="4000" b="1" dirty="0" smtClean="0">
                <a:solidFill>
                  <a:srgbClr val="C00000"/>
                </a:solidFill>
              </a:rPr>
              <a:t> место –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школьные традиции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89" y="6143625"/>
            <a:ext cx="4095750" cy="714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939" y="6143625"/>
            <a:ext cx="4095750" cy="714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732" y="6143625"/>
            <a:ext cx="4095750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04184" y="776782"/>
            <a:ext cx="9555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Торжественные линейки, посвящённые окончанию учебного года, выпускные вечера – </a:t>
            </a:r>
            <a:r>
              <a:rPr lang="ru-RU" sz="3600" b="1" dirty="0" smtClean="0">
                <a:solidFill>
                  <a:srgbClr val="0070C0"/>
                </a:solidFill>
              </a:rPr>
              <a:t>10</a:t>
            </a:r>
          </a:p>
        </p:txBody>
      </p:sp>
      <p:pic>
        <p:nvPicPr>
          <p:cNvPr id="5130" name="Picture 10" descr="http://aginskayasosh2.ru/June/2015/linejka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192762" y="1686865"/>
            <a:ext cx="5385917" cy="27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497" y="4042596"/>
            <a:ext cx="3542469" cy="2361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694" y="1423105"/>
            <a:ext cx="5461320" cy="25449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68" y="4127383"/>
            <a:ext cx="6517448" cy="207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761"/>
            <a:ext cx="1809814" cy="1317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9814" y="254174"/>
            <a:ext cx="899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V</a:t>
            </a:r>
            <a:r>
              <a:rPr lang="ru-RU" sz="4000" b="1" dirty="0" smtClean="0">
                <a:solidFill>
                  <a:srgbClr val="C00000"/>
                </a:solidFill>
              </a:rPr>
              <a:t> место – интеллектуальные конкурсы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89" y="6143625"/>
            <a:ext cx="4095750" cy="714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786" y="6143625"/>
            <a:ext cx="4095750" cy="714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732" y="6143625"/>
            <a:ext cx="4095750" cy="714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34662" y="1077516"/>
            <a:ext cx="7508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Всероссийская олимпиада школьников - </a:t>
            </a:r>
            <a:r>
              <a:rPr lang="en-US" sz="3600" b="1" dirty="0" smtClean="0">
                <a:solidFill>
                  <a:srgbClr val="0070C0"/>
                </a:solidFill>
              </a:rPr>
              <a:t>12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/>
              <a:t>НОУ, Курчатовские чтения - </a:t>
            </a:r>
            <a:r>
              <a:rPr lang="en-US" sz="3600" b="1" dirty="0" smtClean="0">
                <a:solidFill>
                  <a:srgbClr val="0070C0"/>
                </a:solidFill>
              </a:rPr>
              <a:t>11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5335" y="4350831"/>
            <a:ext cx="2651777" cy="17609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0643" y="2529515"/>
            <a:ext cx="2730663" cy="204799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5202" y="2302765"/>
            <a:ext cx="855544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         </a:t>
            </a:r>
            <a:r>
              <a:rPr lang="ru-RU" b="1" dirty="0" smtClean="0">
                <a:solidFill>
                  <a:srgbClr val="7030A0"/>
                </a:solidFill>
              </a:rPr>
              <a:t>Муниципальный этап </a:t>
            </a:r>
            <a:r>
              <a:rPr lang="ru-RU" b="1" dirty="0">
                <a:solidFill>
                  <a:srgbClr val="7030A0"/>
                </a:solidFill>
              </a:rPr>
              <a:t>Всероссийской олимпиады </a:t>
            </a:r>
            <a:r>
              <a:rPr lang="ru-RU" b="1" dirty="0" smtClean="0">
                <a:solidFill>
                  <a:srgbClr val="7030A0"/>
                </a:solidFill>
              </a:rPr>
              <a:t>школьников</a:t>
            </a:r>
          </a:p>
          <a:p>
            <a:pPr algn="ctr"/>
            <a:r>
              <a:rPr lang="ru-RU" dirty="0" smtClean="0"/>
              <a:t> по </a:t>
            </a:r>
            <a:r>
              <a:rPr lang="ru-RU" b="1" dirty="0">
                <a:solidFill>
                  <a:srgbClr val="0070C0"/>
                </a:solidFill>
              </a:rPr>
              <a:t>17</a:t>
            </a:r>
            <a:r>
              <a:rPr lang="ru-RU" dirty="0"/>
              <a:t> учебным </a:t>
            </a:r>
            <a:r>
              <a:rPr lang="ru-RU" dirty="0" smtClean="0"/>
              <a:t>предметам</a:t>
            </a:r>
          </a:p>
          <a:p>
            <a:r>
              <a:rPr lang="ru-RU" dirty="0" smtClean="0"/>
              <a:t> </a:t>
            </a:r>
            <a:r>
              <a:rPr lang="ru-RU" b="1" dirty="0">
                <a:solidFill>
                  <a:srgbClr val="0070C0"/>
                </a:solidFill>
              </a:rPr>
              <a:t>18 победителей </a:t>
            </a:r>
            <a:r>
              <a:rPr lang="ru-RU" dirty="0"/>
              <a:t>принесли в зачет </a:t>
            </a:r>
            <a:r>
              <a:rPr lang="ru-RU" b="1" dirty="0">
                <a:solidFill>
                  <a:srgbClr val="0070C0"/>
                </a:solidFill>
              </a:rPr>
              <a:t>26 победных мест</a:t>
            </a:r>
            <a:r>
              <a:rPr lang="ru-RU" dirty="0"/>
              <a:t>, что составило </a:t>
            </a:r>
            <a:r>
              <a:rPr lang="ru-RU" b="1" dirty="0">
                <a:solidFill>
                  <a:srgbClr val="C00000"/>
                </a:solidFill>
              </a:rPr>
              <a:t>67%</a:t>
            </a:r>
            <a:r>
              <a:rPr lang="ru-RU" dirty="0"/>
              <a:t> от всех победителей в районе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b="1" dirty="0">
                <a:solidFill>
                  <a:srgbClr val="0070C0"/>
                </a:solidFill>
              </a:rPr>
              <a:t>19 призеров</a:t>
            </a:r>
            <a:r>
              <a:rPr lang="ru-RU" dirty="0"/>
              <a:t>, получивших </a:t>
            </a:r>
            <a:r>
              <a:rPr lang="ru-RU" b="1" dirty="0">
                <a:solidFill>
                  <a:srgbClr val="0070C0"/>
                </a:solidFill>
              </a:rPr>
              <a:t>45 призовых мест</a:t>
            </a:r>
            <a:r>
              <a:rPr lang="ru-RU" dirty="0"/>
              <a:t>, составили </a:t>
            </a:r>
            <a:r>
              <a:rPr lang="ru-RU" b="1" dirty="0">
                <a:solidFill>
                  <a:srgbClr val="C00000"/>
                </a:solidFill>
              </a:rPr>
              <a:t>67%</a:t>
            </a:r>
            <a:r>
              <a:rPr lang="ru-RU" dirty="0"/>
              <a:t> от количества призеров по району.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9189" y="4189425"/>
            <a:ext cx="8427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00080"/>
                </a:solidFill>
                <a:latin typeface="times new roman" panose="02020603050405020304" pitchFamily="18" charset="0"/>
              </a:rPr>
              <a:t>VI  </a:t>
            </a:r>
            <a:r>
              <a:rPr lang="ru-RU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муниципальная научно-практическая </a:t>
            </a:r>
            <a:r>
              <a:rPr lang="ru-RU" b="1" dirty="0">
                <a:solidFill>
                  <a:srgbClr val="800080"/>
                </a:solidFill>
                <a:latin typeface="times new roman" panose="02020603050405020304" pitchFamily="18" charset="0"/>
              </a:rPr>
              <a:t>конференции учащихся (28.02.2015</a:t>
            </a:r>
            <a:r>
              <a:rPr lang="ru-RU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)</a:t>
            </a:r>
            <a:endParaRPr lang="en-US" b="1" dirty="0" smtClean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b="1" dirty="0" smtClean="0"/>
              <a:t>Все 13 работ</a:t>
            </a:r>
            <a:r>
              <a:rPr lang="en-US" b="1" dirty="0" smtClean="0"/>
              <a:t> -</a:t>
            </a:r>
            <a:r>
              <a:rPr lang="ru-RU" b="1" dirty="0" smtClean="0"/>
              <a:t> участниц </a:t>
            </a:r>
            <a:r>
              <a:rPr lang="ru-RU" b="1" dirty="0"/>
              <a:t>заняли призовые места!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2086" y="4777192"/>
            <a:ext cx="6125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800080"/>
                </a:solidFill>
              </a:rPr>
              <a:t>XV Краевые открытые Курчатовские чтения (28-30.03.2015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3 призовых места из 6 работ - участниц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3323" y="5414242"/>
            <a:ext cx="7548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800080"/>
                </a:solidFill>
                <a:latin typeface="times new roman" panose="02020603050405020304" pitchFamily="18" charset="0"/>
              </a:rPr>
              <a:t>Краевой форум "Молодёжь и </a:t>
            </a:r>
            <a:r>
              <a:rPr lang="ru-RU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наука«</a:t>
            </a:r>
          </a:p>
          <a:p>
            <a:r>
              <a:rPr lang="ru-RU" b="1" dirty="0" smtClean="0">
                <a:latin typeface="times new roman" panose="02020603050405020304" pitchFamily="18" charset="0"/>
              </a:rPr>
              <a:t>2 </a:t>
            </a:r>
            <a:r>
              <a:rPr lang="ru-RU" b="1" dirty="0" err="1" smtClean="0">
                <a:latin typeface="times new roman" panose="02020603050405020304" pitchFamily="18" charset="0"/>
              </a:rPr>
              <a:t>призовыхместа</a:t>
            </a:r>
            <a:r>
              <a:rPr lang="ru-RU" b="1" dirty="0" smtClean="0">
                <a:latin typeface="times new roman" panose="02020603050405020304" pitchFamily="18" charset="0"/>
              </a:rPr>
              <a:t> и 2 рекомендации к публикации из 5 работ-участниц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0145" y="6011290"/>
            <a:ext cx="9454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00080"/>
                </a:solidFill>
                <a:latin typeface="times new roman" panose="02020603050405020304" pitchFamily="18" charset="0"/>
              </a:rPr>
              <a:t>Конкурс исследовательских работ младших школьников Саянского района (10.04.2015</a:t>
            </a:r>
            <a:r>
              <a:rPr lang="ru-RU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)</a:t>
            </a:r>
          </a:p>
          <a:p>
            <a:r>
              <a:rPr lang="ru-RU" b="1" dirty="0" smtClean="0">
                <a:latin typeface="times new roman" panose="02020603050405020304" pitchFamily="18" charset="0"/>
              </a:rPr>
              <a:t>12 призовых мест  из 21 работы - участницы</a:t>
            </a:r>
            <a:endParaRPr lang="ru-RU" dirty="0"/>
          </a:p>
        </p:txBody>
      </p:sp>
      <p:pic>
        <p:nvPicPr>
          <p:cNvPr id="3074" name="Picture 2" descr="http://aginskayasosh2.ru/april/april2015/20150422_174311-800x719-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3861" y="1074764"/>
            <a:ext cx="1441637" cy="130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3675" y="1077517"/>
            <a:ext cx="921566" cy="130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0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761"/>
            <a:ext cx="1809814" cy="1317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3671" y="161783"/>
            <a:ext cx="92636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III</a:t>
            </a:r>
            <a:r>
              <a:rPr lang="ru-RU" sz="4000" b="1" dirty="0" smtClean="0">
                <a:solidFill>
                  <a:srgbClr val="C00000"/>
                </a:solidFill>
              </a:rPr>
              <a:t> место – </a:t>
            </a:r>
            <a:r>
              <a:rPr lang="ru-RU" sz="4000" b="1" dirty="0">
                <a:solidFill>
                  <a:srgbClr val="C00000"/>
                </a:solidFill>
              </a:rPr>
              <a:t>турнир «Патриот» </a:t>
            </a:r>
            <a:endParaRPr lang="en-US" sz="4000" b="1" dirty="0">
              <a:solidFill>
                <a:srgbClr val="C0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Фестиваль солдатской песни, празднование 9 Мая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93613" y="229407"/>
            <a:ext cx="1072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14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89" y="6143625"/>
            <a:ext cx="4095750" cy="714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939" y="6143625"/>
            <a:ext cx="4095750" cy="714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732" y="6143625"/>
            <a:ext cx="4095750" cy="714375"/>
          </a:xfrm>
          <a:prstGeom prst="rect">
            <a:avLst/>
          </a:prstGeom>
        </p:spPr>
      </p:pic>
      <p:pic>
        <p:nvPicPr>
          <p:cNvPr id="3094" name="Picture 22" descr="http://aginskayasosh2.ru/May/2015/fest/nachalk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507" y="3829852"/>
            <a:ext cx="4169182" cy="243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aginskayasosh2.ru/May/2015/fest/starshi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9689" y="3829852"/>
            <a:ext cx="4457887" cy="243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aginskayasosh2.ru/May/2015/denpobedi/edinstv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3501" y="4154000"/>
            <a:ext cx="2688499" cy="208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://aginskayasosh2.ru/May/2015/denpobedi/vnos_znameni_pobedy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3501" y="2127996"/>
            <a:ext cx="2688499" cy="200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860826" y="1226997"/>
            <a:ext cx="1072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14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3092" name="Picture 20" descr="http://aginskayasosh2.ru/February/2015/IMG_0629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1021" y="2120863"/>
            <a:ext cx="3522479" cy="186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aginskayasosh2.ru/February/2015/DSCN232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9451" y="2120863"/>
            <a:ext cx="3225642" cy="186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aginskayasosh2.ru/February/2015/DSCN7867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930" y="2134091"/>
            <a:ext cx="2513230" cy="186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3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761"/>
            <a:ext cx="1809814" cy="1317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76069" y="39134"/>
            <a:ext cx="8313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III</a:t>
            </a:r>
            <a:r>
              <a:rPr lang="ru-RU" sz="4000" b="1" dirty="0" smtClean="0">
                <a:solidFill>
                  <a:srgbClr val="C00000"/>
                </a:solidFill>
              </a:rPr>
              <a:t> место –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ГИА, аттестаты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73864" y="0"/>
            <a:ext cx="1150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14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89" y="6143625"/>
            <a:ext cx="4095750" cy="714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939" y="6143625"/>
            <a:ext cx="4095750" cy="714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732" y="6143625"/>
            <a:ext cx="4095750" cy="714375"/>
          </a:xfrm>
          <a:prstGeom prst="rect">
            <a:avLst/>
          </a:prstGeom>
        </p:spPr>
      </p:pic>
      <p:pic>
        <p:nvPicPr>
          <p:cNvPr id="2050" name="Picture 2" descr="http://aginskayasosh2.ru/July/2015/9_klass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7"/>
          <a:stretch/>
        </p:blipFill>
        <p:spPr bwMode="auto">
          <a:xfrm>
            <a:off x="562063" y="1619174"/>
            <a:ext cx="4790114" cy="385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ginskayasosh2.ru/July/2015/11_klass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9311" y="2101003"/>
            <a:ext cx="4703155" cy="410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aginskayasosh2.ru/logo/egeh_201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9159" y="882504"/>
            <a:ext cx="2103059" cy="110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36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282</Words>
  <Application>Microsoft Office PowerPoint</Application>
  <PresentationFormat>Широкоэкранный</PresentationFormat>
  <Paragraphs>58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Times New Roman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Метелкина</dc:creator>
  <cp:lastModifiedBy>Людмила Метелкина</cp:lastModifiedBy>
  <cp:revision>87</cp:revision>
  <dcterms:created xsi:type="dcterms:W3CDTF">2014-12-25T09:55:02Z</dcterms:created>
  <dcterms:modified xsi:type="dcterms:W3CDTF">2015-12-31T05:46:04Z</dcterms:modified>
</cp:coreProperties>
</file>