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67" r:id="rId4"/>
    <p:sldId id="268" r:id="rId5"/>
    <p:sldId id="266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6564-1932-4A7F-9397-6F3E9C124F4A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FE7E-7936-4126-911A-0F829DA10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423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6564-1932-4A7F-9397-6F3E9C124F4A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FE7E-7936-4126-911A-0F829DA10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528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6564-1932-4A7F-9397-6F3E9C124F4A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FE7E-7936-4126-911A-0F829DA10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187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6564-1932-4A7F-9397-6F3E9C124F4A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FE7E-7936-4126-911A-0F829DA10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524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6564-1932-4A7F-9397-6F3E9C124F4A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FE7E-7936-4126-911A-0F829DA10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025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6564-1932-4A7F-9397-6F3E9C124F4A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FE7E-7936-4126-911A-0F829DA10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041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6564-1932-4A7F-9397-6F3E9C124F4A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FE7E-7936-4126-911A-0F829DA10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999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6564-1932-4A7F-9397-6F3E9C124F4A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FE7E-7936-4126-911A-0F829DA10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805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6564-1932-4A7F-9397-6F3E9C124F4A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FE7E-7936-4126-911A-0F829DA10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26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6564-1932-4A7F-9397-6F3E9C124F4A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FE7E-7936-4126-911A-0F829DA10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856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6564-1932-4A7F-9397-6F3E9C124F4A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FE7E-7936-4126-911A-0F829DA10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641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86564-1932-4A7F-9397-6F3E9C124F4A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4FE7E-7936-4126-911A-0F829DA10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382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9" y="171970"/>
            <a:ext cx="9144000" cy="1024781"/>
          </a:xfrm>
        </p:spPr>
        <p:txBody>
          <a:bodyPr>
            <a:noAutofit/>
          </a:bodyPr>
          <a:lstStyle/>
          <a:p>
            <a:r>
              <a:rPr lang="ru-RU" sz="2400" b="1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</a:t>
            </a:r>
            <a:r>
              <a:rPr lang="ru-RU" sz="24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друзей «</a:t>
            </a:r>
            <a:r>
              <a:rPr lang="ru-RU" sz="2400" b="1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Присаянье</a:t>
            </a:r>
            <a:r>
              <a:rPr lang="ru-RU" sz="24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МБОУ «АСОШ №2»</a:t>
            </a:r>
            <a:endParaRPr lang="ru-RU" sz="2400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я\Desktop\фото толокушкиной\IMG_07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66" t="12416" r="3247" b="3872"/>
          <a:stretch/>
        </p:blipFill>
        <p:spPr bwMode="auto">
          <a:xfrm>
            <a:off x="6896" y="4988630"/>
            <a:ext cx="3050936" cy="18774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я\Desktop\фото толокушкиной\IMG_07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91" t="13092" b="3843"/>
          <a:stretch/>
        </p:blipFill>
        <p:spPr bwMode="auto">
          <a:xfrm>
            <a:off x="0" y="1170330"/>
            <a:ext cx="3183529" cy="18248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я\Desktop\фото толокушкиной\IMG_07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434"/>
          <a:stretch/>
        </p:blipFill>
        <p:spPr bwMode="auto">
          <a:xfrm>
            <a:off x="3158440" y="1184711"/>
            <a:ext cx="3240000" cy="19778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я\Desktop\фото толокушкиной\IMG_075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31" t="9440" r="5181"/>
          <a:stretch/>
        </p:blipFill>
        <p:spPr bwMode="auto">
          <a:xfrm>
            <a:off x="3125439" y="3157993"/>
            <a:ext cx="2880000" cy="1919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я\Desktop\фото толокушкиной\IMG_077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2" t="12602" r="3788" b="7098"/>
          <a:stretch/>
        </p:blipFill>
        <p:spPr bwMode="auto">
          <a:xfrm>
            <a:off x="3010483" y="5052569"/>
            <a:ext cx="3130799" cy="1813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я\Desktop\фото толокушкиной\IMG_078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886" t="28523" r="5607" b="11076"/>
          <a:stretch/>
        </p:blipFill>
        <p:spPr bwMode="auto">
          <a:xfrm>
            <a:off x="6257104" y="1196752"/>
            <a:ext cx="2905104" cy="19657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я\Desktop\фото толокушкиной\IMG_078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69" r="2879" b="5340"/>
          <a:stretch/>
        </p:blipFill>
        <p:spPr bwMode="auto">
          <a:xfrm>
            <a:off x="6005439" y="3135680"/>
            <a:ext cx="3138561" cy="1973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я\Desktop\фото толокушкиной\IMG_079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3" t="12841" b="8494"/>
          <a:stretch/>
        </p:blipFill>
        <p:spPr bwMode="auto">
          <a:xfrm>
            <a:off x="5826031" y="5052569"/>
            <a:ext cx="3327841" cy="18054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я\Desktop\фото толокушкиной\IMG_0767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91" t="9838" r="5606" b="4821"/>
          <a:stretch/>
        </p:blipFill>
        <p:spPr bwMode="auto">
          <a:xfrm>
            <a:off x="-4580" y="3011995"/>
            <a:ext cx="3125439" cy="19691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9141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я\Desktop\фото толокушкиной\IMG_07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31" t="9440" r="6246"/>
          <a:stretch/>
        </p:blipFill>
        <p:spPr bwMode="auto">
          <a:xfrm>
            <a:off x="0" y="332656"/>
            <a:ext cx="9144000" cy="6166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я\Desktop\фото толокушкиной\IMG_079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68" t="12841" r="2045" b="8494"/>
          <a:stretch/>
        </p:blipFill>
        <p:spPr bwMode="auto">
          <a:xfrm>
            <a:off x="0" y="764704"/>
            <a:ext cx="9113708" cy="511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я\Desktop\фото толокушкиной\IMG_07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50" t="12416" r="6293" b="3872"/>
          <a:stretch/>
        </p:blipFill>
        <p:spPr bwMode="auto">
          <a:xfrm>
            <a:off x="0" y="509737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я\Desktop\фото толокушкиной\IMG_07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75" t="12602" r="8409" b="7098"/>
          <a:stretch/>
        </p:blipFill>
        <p:spPr bwMode="auto">
          <a:xfrm>
            <a:off x="0" y="476672"/>
            <a:ext cx="9144000" cy="5898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я\Desktop\фото толокушкиной\IMG_07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82" t="3069" r="2879" b="5340"/>
          <a:stretch/>
        </p:blipFill>
        <p:spPr bwMode="auto">
          <a:xfrm>
            <a:off x="0" y="332655"/>
            <a:ext cx="9144000" cy="6160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я\Desktop\фото толокушкиной\IMG_07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18" t="13092" b="3843"/>
          <a:stretch/>
        </p:blipFill>
        <p:spPr bwMode="auto">
          <a:xfrm>
            <a:off x="21324" y="404664"/>
            <a:ext cx="9122676" cy="5801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я\Desktop\фото толокушкиной\IMG_07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5" t="8434" r="1961"/>
          <a:stretch/>
        </p:blipFill>
        <p:spPr bwMode="auto">
          <a:xfrm>
            <a:off x="0" y="332656"/>
            <a:ext cx="9144000" cy="59146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я\Desktop\фото толокушкиной\IMG_07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886" t="28523" r="5607" b="11076"/>
          <a:stretch/>
        </p:blipFill>
        <p:spPr bwMode="auto">
          <a:xfrm>
            <a:off x="-7746" y="332656"/>
            <a:ext cx="9151746" cy="6192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я\Desktop\фото толокушкиной\IMG_076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16" t="9838" r="8379" b="4821"/>
          <a:stretch/>
        </p:blipFill>
        <p:spPr bwMode="auto">
          <a:xfrm>
            <a:off x="0" y="260648"/>
            <a:ext cx="9144000" cy="6222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12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Флешмоб  друзей «Присаянье» - МБОУ «АСОШ №2»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Флешмоб друзей «Присаянье» - МБОУ АСОШ №2</dc:title>
  <dc:creator>я</dc:creator>
  <cp:lastModifiedBy>user</cp:lastModifiedBy>
  <cp:revision>6</cp:revision>
  <dcterms:created xsi:type="dcterms:W3CDTF">2017-12-14T06:54:47Z</dcterms:created>
  <dcterms:modified xsi:type="dcterms:W3CDTF">2017-12-14T16:21:55Z</dcterms:modified>
</cp:coreProperties>
</file>