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0"/>
  </p:notesMasterIdLst>
  <p:sldIdLst>
    <p:sldId id="268" r:id="rId2"/>
    <p:sldId id="265" r:id="rId3"/>
    <p:sldId id="277" r:id="rId4"/>
    <p:sldId id="275" r:id="rId5"/>
    <p:sldId id="274" r:id="rId6"/>
    <p:sldId id="276" r:id="rId7"/>
    <p:sldId id="261" r:id="rId8"/>
    <p:sldId id="269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emf"/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BD1A2-597A-4926-B637-ECCB795583B2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1CAF-7A06-4326-82BD-0F9C8D8265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20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426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90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3910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8813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257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9118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549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6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073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20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210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486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833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44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883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72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511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756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52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70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0.jpeg"/><Relationship Id="rId5" Type="http://schemas.openxmlformats.org/officeDocument/2006/relationships/image" Target="../media/image3.jpeg"/><Relationship Id="rId10" Type="http://schemas.openxmlformats.org/officeDocument/2006/relationships/image" Target="../media/image9.jpeg"/><Relationship Id="rId4" Type="http://schemas.openxmlformats.org/officeDocument/2006/relationships/image" Target="../media/image2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1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20.jpeg"/><Relationship Id="rId5" Type="http://schemas.openxmlformats.org/officeDocument/2006/relationships/image" Target="../media/image3.jpeg"/><Relationship Id="rId10" Type="http://schemas.openxmlformats.org/officeDocument/2006/relationships/image" Target="../media/image19.png"/><Relationship Id="rId4" Type="http://schemas.openxmlformats.org/officeDocument/2006/relationships/image" Target="../media/image2.jpeg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13" Type="http://schemas.openxmlformats.org/officeDocument/2006/relationships/image" Target="../media/image23.e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4.jpeg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7.jpeg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11" Type="http://schemas.openxmlformats.org/officeDocument/2006/relationships/image" Target="../media/image22.emf"/><Relationship Id="rId5" Type="http://schemas.openxmlformats.org/officeDocument/2006/relationships/image" Target="../media/image2.jpeg"/><Relationship Id="rId15" Type="http://schemas.openxmlformats.org/officeDocument/2006/relationships/image" Target="../media/image24.emf"/><Relationship Id="rId10" Type="http://schemas.openxmlformats.org/officeDocument/2006/relationships/oleObject" Target="../embeddings/oleObject1.bin"/><Relationship Id="rId4" Type="http://schemas.openxmlformats.org/officeDocument/2006/relationships/image" Target="../media/image1.jpeg"/><Relationship Id="rId9" Type="http://schemas.openxmlformats.org/officeDocument/2006/relationships/image" Target="../media/image26.jpeg"/><Relationship Id="rId1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20040" y="183515"/>
            <a:ext cx="10307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бюджетное общеобразовательное учреждение</a:t>
            </a: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«Агинская средняя общеобразовательная школа  № 2» </a:t>
            </a: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837300" y="1129504"/>
            <a:ext cx="6564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школьных событий 2014 года глазами учителей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438344"/>
            <a:ext cx="1332360" cy="788579"/>
          </a:xfrm>
          <a:prstGeom prst="rect">
            <a:avLst/>
          </a:prstGeom>
          <a:noFill/>
        </p:spPr>
      </p:pic>
      <p:pic>
        <p:nvPicPr>
          <p:cNvPr id="1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2359" y="2438426"/>
            <a:ext cx="1238897" cy="786738"/>
          </a:xfrm>
          <a:prstGeom prst="rect">
            <a:avLst/>
          </a:prstGeom>
          <a:noFill/>
        </p:spPr>
      </p:pic>
      <p:pic>
        <p:nvPicPr>
          <p:cNvPr id="17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47570" y="2437744"/>
            <a:ext cx="1220634" cy="789861"/>
          </a:xfrm>
          <a:prstGeom prst="rect">
            <a:avLst/>
          </a:prstGeom>
          <a:noFill/>
        </p:spPr>
      </p:pic>
      <p:pic>
        <p:nvPicPr>
          <p:cNvPr id="18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1662" y="2438427"/>
            <a:ext cx="1215021" cy="789861"/>
          </a:xfrm>
          <a:prstGeom prst="rect">
            <a:avLst/>
          </a:prstGeom>
          <a:noFill/>
        </p:spPr>
      </p:pic>
      <p:pic>
        <p:nvPicPr>
          <p:cNvPr id="19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9118" y="2439711"/>
            <a:ext cx="1182601" cy="788577"/>
          </a:xfrm>
          <a:prstGeom prst="rect">
            <a:avLst/>
          </a:prstGeom>
          <a:noFill/>
        </p:spPr>
      </p:pic>
      <p:pic>
        <p:nvPicPr>
          <p:cNvPr id="20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1477" y="2438428"/>
            <a:ext cx="1182479" cy="788496"/>
          </a:xfrm>
          <a:prstGeom prst="rect">
            <a:avLst/>
          </a:prstGeom>
          <a:noFill/>
        </p:spPr>
      </p:pic>
      <p:pic>
        <p:nvPicPr>
          <p:cNvPr id="21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0289" y="2438427"/>
            <a:ext cx="1182479" cy="788496"/>
          </a:xfrm>
          <a:prstGeom prst="rect">
            <a:avLst/>
          </a:prstGeom>
          <a:noFill/>
        </p:spPr>
      </p:pic>
      <p:pic>
        <p:nvPicPr>
          <p:cNvPr id="22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9322" y="2443538"/>
            <a:ext cx="1172176" cy="781626"/>
          </a:xfrm>
          <a:prstGeom prst="rect">
            <a:avLst/>
          </a:prstGeom>
          <a:noFill/>
        </p:spPr>
      </p:pic>
      <p:pic>
        <p:nvPicPr>
          <p:cNvPr id="23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73853" y="2438426"/>
            <a:ext cx="1318147" cy="788577"/>
          </a:xfrm>
          <a:prstGeom prst="rect">
            <a:avLst/>
          </a:prstGeom>
          <a:noFill/>
        </p:spPr>
      </p:pic>
      <p:pic>
        <p:nvPicPr>
          <p:cNvPr id="2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43954" y="2438426"/>
            <a:ext cx="1229899" cy="78857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779792" y="4128111"/>
            <a:ext cx="8141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запомнится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удаляющийся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17849" y="35606"/>
            <a:ext cx="208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V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47426" y="337997"/>
            <a:ext cx="725805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воинской славы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солдатской славы: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турнир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«Патриот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 Победы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Фестиваль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солдатской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песни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pic>
        <p:nvPicPr>
          <p:cNvPr id="2" name="Picture 2" descr="http://aginskayasosh2.ru/February/busygin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1775" y="1005840"/>
            <a:ext cx="2378741" cy="1938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728" y="3856416"/>
            <a:ext cx="2957423" cy="20765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5687" y="3901947"/>
            <a:ext cx="3045040" cy="203101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068" y="1264629"/>
            <a:ext cx="3012907" cy="244599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5204" y="2610092"/>
            <a:ext cx="1611249" cy="194482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2151" y="2584766"/>
            <a:ext cx="3545537" cy="312985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2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17849" y="35606"/>
            <a:ext cx="208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IV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место</a:t>
            </a:r>
            <a:endParaRPr lang="ru-R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6672" y="1291316"/>
            <a:ext cx="651967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Краевой уровень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«Учитель года Красноярского края 2014»</a:t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Рождественские чтения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Единый краевой День открытых дверей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краевые семинары пилотных школ</a:t>
            </a: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Зональный уровень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Участие учителей в VIII педагогической конференции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муниципальных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учреждений г. Канска и восточного образовательного округа Красноярского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</a:p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уровень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-мастер-классы</a:t>
            </a:r>
            <a:b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-открытые  интегрированные образовательные площадки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-рейтинг в базе данных «Одарённые дети Красноярья»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публикации</a:t>
            </a:r>
          </a:p>
          <a:p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1408" y="850392"/>
            <a:ext cx="7717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опыта работы лучших учителей 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2" descr="D:\ФГОС ООО\Пилотная школа ФГОС ООО\5 класс\методическая мастерская\Методическая мастерская\фото\метод мастерская 13 05 2013\Копия IMG_8370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260" y="1373612"/>
            <a:ext cx="2582509" cy="1750255"/>
          </a:xfrm>
          <a:prstGeom prst="rect">
            <a:avLst/>
          </a:prstGeom>
          <a:noFill/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5053" y="4272916"/>
            <a:ext cx="3002359" cy="104546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3533" y="2254502"/>
            <a:ext cx="2229104" cy="167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33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17849" y="35606"/>
            <a:ext cx="208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III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место</a:t>
            </a:r>
            <a:endParaRPr lang="ru-R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05204" y="684060"/>
            <a:ext cx="725805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квалификации </a:t>
            </a: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аттестация педагогов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aginskayasosh2.ru/april/April2014/pedsovet_chtenie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218" y="2045131"/>
            <a:ext cx="4654197" cy="2563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734231" y="2346883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советы, семинары</a:t>
            </a:r>
          </a:p>
          <a:p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</a:t>
            </a:r>
          </a:p>
          <a:p>
            <a:endParaRPr lang="ru-RU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переподготовки</a:t>
            </a: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83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753156" y="847662"/>
            <a:ext cx="821144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успешных практик освоения ООП в рамках введения ФГОС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(дни открытых дверей краевого и муниципального уровней)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86" y="3664599"/>
            <a:ext cx="3966654" cy="17973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9612" y="5526288"/>
            <a:ext cx="1847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07.02.2014 г.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228" y="1630821"/>
            <a:ext cx="2275840" cy="170688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9746279" y="5391281"/>
            <a:ext cx="1428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09.12.2014 </a:t>
            </a:r>
            <a:r>
              <a:rPr lang="ru-RU" b="1" dirty="0"/>
              <a:t>г.</a:t>
            </a:r>
          </a:p>
        </p:txBody>
      </p:sp>
      <p:pic>
        <p:nvPicPr>
          <p:cNvPr id="1028" name="Picture 4" descr="http://aginskayasosh2.ru/December13/2014-2015/ploshhadk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74622" y="3546725"/>
            <a:ext cx="2853801" cy="1878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8849" y="2658319"/>
            <a:ext cx="3913490" cy="299065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987944" y="5575947"/>
            <a:ext cx="1494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21.11.2014</a:t>
            </a:r>
            <a:endParaRPr lang="ru-RU" b="1" dirty="0"/>
          </a:p>
        </p:txBody>
      </p:sp>
      <p:pic>
        <p:nvPicPr>
          <p:cNvPr id="2050" name="Picture 2" descr="http://aginskayasosh2.ru/april/April2014/fmi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51809" y="1528588"/>
            <a:ext cx="2457744" cy="1635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4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151813" y="774367"/>
            <a:ext cx="821144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эксперименте по внедрению Всероссийского физкультурно-спортивного комплекса ГТО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aginskayasosh2.ru/logo/gto-002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32459" y="2188025"/>
            <a:ext cx="3344747" cy="3308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776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014414" y="765994"/>
            <a:ext cx="1041558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выпускников(ЕГЭ, ОГЭ) </a:t>
            </a:r>
            <a:b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краевые контрольные работы в 4 классе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2" descr="http://aginskayasosh2.ru/June/2014/11_vypusk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7705" y="1809193"/>
            <a:ext cx="2446154" cy="174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http://aginskayasosh2.ru/May/2014/9_obshhaj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59017" y="1937824"/>
            <a:ext cx="2872740" cy="180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505241"/>
              </p:ext>
            </p:extLst>
          </p:nvPr>
        </p:nvGraphicFramePr>
        <p:xfrm>
          <a:off x="-202206" y="3702405"/>
          <a:ext cx="6786562" cy="2027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Chart" r:id="rId10" imgW="8953523" imgH="2659296" progId="MSGraph.Chart.8">
                  <p:embed/>
                </p:oleObj>
              </mc:Choice>
              <mc:Fallback>
                <p:oleObj name="Chart" r:id="rId10" imgW="8953523" imgH="2659296" progId="MSGraph.Chart.8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2206" y="3702405"/>
                        <a:ext cx="6786562" cy="202702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611072" y="32452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966686"/>
              </p:ext>
            </p:extLst>
          </p:nvPr>
        </p:nvGraphicFramePr>
        <p:xfrm>
          <a:off x="4772744" y="4025921"/>
          <a:ext cx="4644895" cy="1920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Chart" r:id="rId12" imgW="5973986" imgH="2484204" progId="MSGraph.Chart.8">
                  <p:embed/>
                </p:oleObj>
              </mc:Choice>
              <mc:Fallback>
                <p:oleObj name="Chart" r:id="rId12" imgW="5973986" imgH="2484204" progId="MSGraph.Chart.8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744" y="4025921"/>
                        <a:ext cx="4644895" cy="19204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296724" y="39688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232070"/>
              </p:ext>
            </p:extLst>
          </p:nvPr>
        </p:nvGraphicFramePr>
        <p:xfrm>
          <a:off x="9363259" y="3871237"/>
          <a:ext cx="2743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Chart" r:id="rId14" imgW="2743381" imgH="1828981" progId="MSGraph.Chart.8">
                  <p:embed/>
                </p:oleObj>
              </mc:Choice>
              <mc:Fallback>
                <p:oleObj name="Chart" r:id="rId14" imgW="2743381" imgH="1828981" progId="MSGraph.Chart.8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3259" y="3871237"/>
                        <a:ext cx="2743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3259" y="1899729"/>
            <a:ext cx="2544530" cy="182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98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837300" y="740068"/>
            <a:ext cx="6564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школьных событий 2014 года глазами учителей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4" y="2431708"/>
            <a:ext cx="1289245" cy="788578"/>
          </a:xfrm>
          <a:prstGeom prst="rect">
            <a:avLst/>
          </a:prstGeom>
          <a:noFill/>
        </p:spPr>
      </p:pic>
      <p:pic>
        <p:nvPicPr>
          <p:cNvPr id="1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9324" y="2431708"/>
            <a:ext cx="1241795" cy="788578"/>
          </a:xfrm>
          <a:prstGeom prst="rect">
            <a:avLst/>
          </a:prstGeom>
          <a:noFill/>
        </p:spPr>
      </p:pic>
      <p:pic>
        <p:nvPicPr>
          <p:cNvPr id="17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9221" y="2431708"/>
            <a:ext cx="1231017" cy="796580"/>
          </a:xfrm>
          <a:prstGeom prst="rect">
            <a:avLst/>
          </a:prstGeom>
          <a:noFill/>
        </p:spPr>
      </p:pic>
      <p:pic>
        <p:nvPicPr>
          <p:cNvPr id="18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1662" y="2438427"/>
            <a:ext cx="1215021" cy="789861"/>
          </a:xfrm>
          <a:prstGeom prst="rect">
            <a:avLst/>
          </a:prstGeom>
          <a:noFill/>
        </p:spPr>
      </p:pic>
      <p:pic>
        <p:nvPicPr>
          <p:cNvPr id="19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9118" y="2439711"/>
            <a:ext cx="1182601" cy="788577"/>
          </a:xfrm>
          <a:prstGeom prst="rect">
            <a:avLst/>
          </a:prstGeom>
          <a:noFill/>
        </p:spPr>
      </p:pic>
      <p:pic>
        <p:nvPicPr>
          <p:cNvPr id="20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1477" y="2438428"/>
            <a:ext cx="1182479" cy="788496"/>
          </a:xfrm>
          <a:prstGeom prst="rect">
            <a:avLst/>
          </a:prstGeom>
          <a:noFill/>
        </p:spPr>
      </p:pic>
      <p:pic>
        <p:nvPicPr>
          <p:cNvPr id="21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0289" y="2438427"/>
            <a:ext cx="1182479" cy="788496"/>
          </a:xfrm>
          <a:prstGeom prst="rect">
            <a:avLst/>
          </a:prstGeom>
          <a:noFill/>
        </p:spPr>
      </p:pic>
      <p:pic>
        <p:nvPicPr>
          <p:cNvPr id="22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9322" y="2443538"/>
            <a:ext cx="1172176" cy="781626"/>
          </a:xfrm>
          <a:prstGeom prst="rect">
            <a:avLst/>
          </a:prstGeom>
          <a:noFill/>
        </p:spPr>
      </p:pic>
      <p:pic>
        <p:nvPicPr>
          <p:cNvPr id="23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73853" y="2431708"/>
            <a:ext cx="1251123" cy="788577"/>
          </a:xfrm>
          <a:prstGeom prst="rect">
            <a:avLst/>
          </a:prstGeom>
          <a:noFill/>
        </p:spPr>
      </p:pic>
      <p:pic>
        <p:nvPicPr>
          <p:cNvPr id="2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43956" y="2431708"/>
            <a:ext cx="1229897" cy="78857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22664" y="3449151"/>
            <a:ext cx="88513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Оглянувшись назад, уходящему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помашем рукой на прощанье.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ушел Старый Год, пусть его больше нет,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исполнил почти все желанья.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5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601</TotalTime>
  <Words>176</Words>
  <Application>Microsoft Office PowerPoint</Application>
  <PresentationFormat>Широкоэкранный</PresentationFormat>
  <Paragraphs>63</Paragraphs>
  <Slides>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Chart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Метелкина</dc:creator>
  <cp:lastModifiedBy>Людмила Метелкина</cp:lastModifiedBy>
  <cp:revision>73</cp:revision>
  <dcterms:created xsi:type="dcterms:W3CDTF">2014-12-25T09:55:02Z</dcterms:created>
  <dcterms:modified xsi:type="dcterms:W3CDTF">2015-01-04T06:55:02Z</dcterms:modified>
</cp:coreProperties>
</file>