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8" r:id="rId2"/>
    <p:sldId id="257" r:id="rId3"/>
    <p:sldId id="26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3" autoAdjust="0"/>
    <p:restoredTop sz="94660"/>
  </p:normalViewPr>
  <p:slideViewPr>
    <p:cSldViewPr snapToGrid="0">
      <p:cViewPr varScale="1">
        <p:scale>
          <a:sx n="84" d="100"/>
          <a:sy n="84" d="100"/>
        </p:scale>
        <p:origin x="638" y="1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DBD1A2-597A-4926-B637-ECCB795583B2}" type="datetimeFigureOut">
              <a:rPr lang="ru-RU" smtClean="0"/>
              <a:pPr/>
              <a:t>30.12.2014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091CAF-7A06-4326-82BD-0F9C8D8265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20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6A6B2-262B-4E2D-8CD3-13665302D256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74266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6A6B2-262B-4E2D-8CD3-13665302D256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92904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6A6B2-262B-4E2D-8CD3-13665302D256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45030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6A6B2-262B-4E2D-8CD3-13665302D256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15668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6A6B2-262B-4E2D-8CD3-13665302D256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9249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6A6B2-262B-4E2D-8CD3-13665302D256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6604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6A6B2-262B-4E2D-8CD3-13665302D256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86629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6A6B2-262B-4E2D-8CD3-13665302D256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3539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6A6B2-262B-4E2D-8CD3-13665302D256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5498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6A6B2-262B-4E2D-8CD3-13665302D256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60440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6A6B2-262B-4E2D-8CD3-13665302D256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8996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6A6B2-262B-4E2D-8CD3-13665302D256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6215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59F99-85DB-4223-BC02-31F7FF4130C5}" type="datetimeFigureOut">
              <a:rPr lang="ru-RU" smtClean="0"/>
              <a:pPr/>
              <a:t>30.12.2014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2CBF2-8566-4EDF-833B-539337AE8F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868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59F99-85DB-4223-BC02-31F7FF4130C5}" type="datetimeFigureOut">
              <a:rPr lang="ru-RU" smtClean="0"/>
              <a:pPr/>
              <a:t>30.12.2014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2CBF2-8566-4EDF-833B-539337AE8F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342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59F99-85DB-4223-BC02-31F7FF4130C5}" type="datetimeFigureOut">
              <a:rPr lang="ru-RU" smtClean="0"/>
              <a:pPr/>
              <a:t>30.12.2014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2CBF2-8566-4EDF-833B-539337AE8F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9066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59F99-85DB-4223-BC02-31F7FF4130C5}" type="datetimeFigureOut">
              <a:rPr lang="ru-RU" smtClean="0"/>
              <a:pPr/>
              <a:t>30.12.2014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2CBF2-8566-4EDF-833B-539337AE8F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160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59F99-85DB-4223-BC02-31F7FF4130C5}" type="datetimeFigureOut">
              <a:rPr lang="ru-RU" smtClean="0"/>
              <a:pPr/>
              <a:t>30.12.2014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2CBF2-8566-4EDF-833B-539337AE8F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2745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59F99-85DB-4223-BC02-31F7FF4130C5}" type="datetimeFigureOut">
              <a:rPr lang="ru-RU" smtClean="0"/>
              <a:pPr/>
              <a:t>30.12.2014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2CBF2-8566-4EDF-833B-539337AE8F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1449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59F99-85DB-4223-BC02-31F7FF4130C5}" type="datetimeFigureOut">
              <a:rPr lang="ru-RU" smtClean="0"/>
              <a:pPr/>
              <a:t>30.12.2014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2CBF2-8566-4EDF-833B-539337AE8F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7643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59F99-85DB-4223-BC02-31F7FF4130C5}" type="datetimeFigureOut">
              <a:rPr lang="ru-RU" smtClean="0"/>
              <a:pPr/>
              <a:t>30.12.2014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2CBF2-8566-4EDF-833B-539337AE8F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1285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59F99-85DB-4223-BC02-31F7FF4130C5}" type="datetimeFigureOut">
              <a:rPr lang="ru-RU" smtClean="0"/>
              <a:pPr/>
              <a:t>30.12.2014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2CBF2-8566-4EDF-833B-539337AE8F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2497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59F99-85DB-4223-BC02-31F7FF4130C5}" type="datetimeFigureOut">
              <a:rPr lang="ru-RU" smtClean="0"/>
              <a:pPr/>
              <a:t>30.12.2014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2CBF2-8566-4EDF-833B-539337AE8F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0055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59F99-85DB-4223-BC02-31F7FF4130C5}" type="datetimeFigureOut">
              <a:rPr lang="ru-RU" smtClean="0"/>
              <a:pPr/>
              <a:t>30.12.2014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2CBF2-8566-4EDF-833B-539337AE8F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8087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59F99-85DB-4223-BC02-31F7FF4130C5}" type="datetimeFigureOut">
              <a:rPr lang="ru-RU" smtClean="0"/>
              <a:pPr/>
              <a:t>30.12.2014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2CBF2-8566-4EDF-833B-539337AE8F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9920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1.jpeg"/><Relationship Id="rId7" Type="http://schemas.openxmlformats.org/officeDocument/2006/relationships/image" Target="../media/image54.jpeg"/><Relationship Id="rId12" Type="http://schemas.openxmlformats.org/officeDocument/2006/relationships/image" Target="../media/image5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58.jpeg"/><Relationship Id="rId5" Type="http://schemas.openxmlformats.org/officeDocument/2006/relationships/image" Target="../media/image3.jpeg"/><Relationship Id="rId10" Type="http://schemas.openxmlformats.org/officeDocument/2006/relationships/image" Target="../media/image57.jpeg"/><Relationship Id="rId4" Type="http://schemas.openxmlformats.org/officeDocument/2006/relationships/image" Target="../media/image2.jpeg"/><Relationship Id="rId9" Type="http://schemas.openxmlformats.org/officeDocument/2006/relationships/image" Target="../media/image5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1.jpeg"/><Relationship Id="rId7" Type="http://schemas.openxmlformats.org/officeDocument/2006/relationships/image" Target="../media/image6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png"/><Relationship Id="rId3" Type="http://schemas.openxmlformats.org/officeDocument/2006/relationships/image" Target="../media/image8.png"/><Relationship Id="rId7" Type="http://schemas.openxmlformats.org/officeDocument/2006/relationships/image" Target="../media/image4.jpeg"/><Relationship Id="rId12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11" Type="http://schemas.openxmlformats.org/officeDocument/2006/relationships/image" Target="../media/image12.jpeg"/><Relationship Id="rId5" Type="http://schemas.openxmlformats.org/officeDocument/2006/relationships/image" Target="../media/image2.jpeg"/><Relationship Id="rId10" Type="http://schemas.openxmlformats.org/officeDocument/2006/relationships/image" Target="../media/image11.jpeg"/><Relationship Id="rId4" Type="http://schemas.openxmlformats.org/officeDocument/2006/relationships/image" Target="../media/image1.jpe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jpeg"/><Relationship Id="rId3" Type="http://schemas.openxmlformats.org/officeDocument/2006/relationships/image" Target="../media/image16.jpeg"/><Relationship Id="rId7" Type="http://schemas.openxmlformats.org/officeDocument/2006/relationships/image" Target="../media/image4.jpeg"/><Relationship Id="rId12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11" Type="http://schemas.openxmlformats.org/officeDocument/2006/relationships/image" Target="../media/image20.jpeg"/><Relationship Id="rId5" Type="http://schemas.openxmlformats.org/officeDocument/2006/relationships/image" Target="../media/image2.jpeg"/><Relationship Id="rId15" Type="http://schemas.openxmlformats.org/officeDocument/2006/relationships/image" Target="../media/image24.jpeg"/><Relationship Id="rId10" Type="http://schemas.openxmlformats.org/officeDocument/2006/relationships/image" Target="../media/image19.jpeg"/><Relationship Id="rId4" Type="http://schemas.openxmlformats.org/officeDocument/2006/relationships/image" Target="../media/image1.jpeg"/><Relationship Id="rId9" Type="http://schemas.openxmlformats.org/officeDocument/2006/relationships/image" Target="../media/image18.jpeg"/><Relationship Id="rId14" Type="http://schemas.openxmlformats.org/officeDocument/2006/relationships/image" Target="../media/image2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1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34.jpeg"/><Relationship Id="rId3" Type="http://schemas.openxmlformats.org/officeDocument/2006/relationships/image" Target="../media/image28.jpeg"/><Relationship Id="rId7" Type="http://schemas.openxmlformats.org/officeDocument/2006/relationships/image" Target="../media/image4.jpeg"/><Relationship Id="rId12" Type="http://schemas.openxmlformats.org/officeDocument/2006/relationships/image" Target="../media/image3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11" Type="http://schemas.openxmlformats.org/officeDocument/2006/relationships/image" Target="../media/image32.jpeg"/><Relationship Id="rId5" Type="http://schemas.openxmlformats.org/officeDocument/2006/relationships/image" Target="../media/image2.jpeg"/><Relationship Id="rId10" Type="http://schemas.openxmlformats.org/officeDocument/2006/relationships/image" Target="../media/image31.jpeg"/><Relationship Id="rId4" Type="http://schemas.openxmlformats.org/officeDocument/2006/relationships/image" Target="../media/image1.jpeg"/><Relationship Id="rId9" Type="http://schemas.openxmlformats.org/officeDocument/2006/relationships/image" Target="../media/image30.jpeg"/><Relationship Id="rId14" Type="http://schemas.openxmlformats.org/officeDocument/2006/relationships/image" Target="../media/image3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1.jpe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40.jpeg"/><Relationship Id="rId5" Type="http://schemas.openxmlformats.org/officeDocument/2006/relationships/image" Target="../media/image3.jpeg"/><Relationship Id="rId10" Type="http://schemas.openxmlformats.org/officeDocument/2006/relationships/image" Target="../media/image39.jpeg"/><Relationship Id="rId4" Type="http://schemas.openxmlformats.org/officeDocument/2006/relationships/image" Target="../media/image2.jpeg"/><Relationship Id="rId9" Type="http://schemas.openxmlformats.org/officeDocument/2006/relationships/image" Target="../media/image3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13" Type="http://schemas.openxmlformats.org/officeDocument/2006/relationships/image" Target="../media/image47.jpeg"/><Relationship Id="rId3" Type="http://schemas.openxmlformats.org/officeDocument/2006/relationships/image" Target="../media/image1.jpeg"/><Relationship Id="rId7" Type="http://schemas.openxmlformats.org/officeDocument/2006/relationships/image" Target="../media/image41.jpeg"/><Relationship Id="rId12" Type="http://schemas.openxmlformats.org/officeDocument/2006/relationships/image" Target="../media/image4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45.jpeg"/><Relationship Id="rId5" Type="http://schemas.openxmlformats.org/officeDocument/2006/relationships/image" Target="../media/image3.jpeg"/><Relationship Id="rId10" Type="http://schemas.openxmlformats.org/officeDocument/2006/relationships/image" Target="../media/image44.jpeg"/><Relationship Id="rId4" Type="http://schemas.openxmlformats.org/officeDocument/2006/relationships/image" Target="../media/image2.jpeg"/><Relationship Id="rId9" Type="http://schemas.openxmlformats.org/officeDocument/2006/relationships/image" Target="../media/image4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1.jpeg"/><Relationship Id="rId7" Type="http://schemas.openxmlformats.org/officeDocument/2006/relationships/image" Target="../media/image48.png"/><Relationship Id="rId12" Type="http://schemas.openxmlformats.org/officeDocument/2006/relationships/image" Target="../media/image5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52.jpeg"/><Relationship Id="rId5" Type="http://schemas.openxmlformats.org/officeDocument/2006/relationships/image" Target="../media/image3.jpeg"/><Relationship Id="rId10" Type="http://schemas.openxmlformats.org/officeDocument/2006/relationships/image" Target="../media/image51.jpeg"/><Relationship Id="rId4" Type="http://schemas.openxmlformats.org/officeDocument/2006/relationships/image" Target="../media/image2.jpeg"/><Relationship Id="rId9" Type="http://schemas.openxmlformats.org/officeDocument/2006/relationships/image" Target="../media/image5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1136" y="6047070"/>
            <a:ext cx="1289433" cy="70456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9238" y="6056990"/>
            <a:ext cx="923221" cy="67457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1744" y="6064128"/>
            <a:ext cx="1109955" cy="670446"/>
          </a:xfrm>
          <a:prstGeom prst="rect">
            <a:avLst/>
          </a:prstGeom>
        </p:spPr>
      </p:pic>
      <p:pic>
        <p:nvPicPr>
          <p:cNvPr id="34" name="Picture 9" descr="C:\Documents and Settings\1\Рабочий стол\новый год\2982_tn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8510" y="6050478"/>
            <a:ext cx="1892626" cy="681083"/>
          </a:xfrm>
          <a:prstGeom prst="rect">
            <a:avLst/>
          </a:prstGeom>
          <a:noFill/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1802" y="6026999"/>
            <a:ext cx="1289433" cy="70456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7639" y="6040701"/>
            <a:ext cx="1289433" cy="704562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6056" y="6023767"/>
            <a:ext cx="1289433" cy="70456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 rot="20717639">
            <a:off x="218303" y="361729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опросе участвовало </a:t>
            </a:r>
          </a:p>
          <a:p>
            <a:pPr algn="ctr"/>
            <a:r>
              <a:rPr lang="en-US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148</a:t>
            </a: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учеников</a:t>
            </a:r>
            <a:endParaRPr lang="ru-RU" b="1" i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291744" y="198214"/>
            <a:ext cx="37693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«Агинская СОШ № 2»</a:t>
            </a:r>
          </a:p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2014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3"/>
          <p:cNvSpPr>
            <a:spLocks noChangeArrowheads="1"/>
          </p:cNvSpPr>
          <p:nvPr/>
        </p:nvSpPr>
        <p:spPr bwMode="auto">
          <a:xfrm>
            <a:off x="2837300" y="740068"/>
            <a:ext cx="656404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Рейтинг школьных событий 2014 года глазами учеников</a:t>
            </a:r>
            <a:endParaRPr lang="ru-RU" sz="36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3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438344"/>
            <a:ext cx="1332360" cy="788579"/>
          </a:xfrm>
          <a:prstGeom prst="rect">
            <a:avLst/>
          </a:prstGeom>
          <a:noFill/>
        </p:spPr>
      </p:pic>
      <p:pic>
        <p:nvPicPr>
          <p:cNvPr id="16" name="Picture 3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2359" y="2438426"/>
            <a:ext cx="1238897" cy="786738"/>
          </a:xfrm>
          <a:prstGeom prst="rect">
            <a:avLst/>
          </a:prstGeom>
          <a:noFill/>
        </p:spPr>
      </p:pic>
      <p:pic>
        <p:nvPicPr>
          <p:cNvPr id="17" name="Picture 3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7570" y="2437744"/>
            <a:ext cx="1220634" cy="789861"/>
          </a:xfrm>
          <a:prstGeom prst="rect">
            <a:avLst/>
          </a:prstGeom>
          <a:noFill/>
        </p:spPr>
      </p:pic>
      <p:pic>
        <p:nvPicPr>
          <p:cNvPr id="18" name="Picture 3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11662" y="2438427"/>
            <a:ext cx="1215021" cy="789861"/>
          </a:xfrm>
          <a:prstGeom prst="rect">
            <a:avLst/>
          </a:prstGeom>
          <a:noFill/>
        </p:spPr>
      </p:pic>
      <p:pic>
        <p:nvPicPr>
          <p:cNvPr id="19" name="Picture 3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59118" y="2439711"/>
            <a:ext cx="1182601" cy="788577"/>
          </a:xfrm>
          <a:prstGeom prst="rect">
            <a:avLst/>
          </a:prstGeom>
          <a:noFill/>
        </p:spPr>
      </p:pic>
      <p:pic>
        <p:nvPicPr>
          <p:cNvPr id="20" name="Picture 3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61477" y="2438428"/>
            <a:ext cx="1182479" cy="788496"/>
          </a:xfrm>
          <a:prstGeom prst="rect">
            <a:avLst/>
          </a:prstGeom>
          <a:noFill/>
        </p:spPr>
      </p:pic>
      <p:pic>
        <p:nvPicPr>
          <p:cNvPr id="21" name="Picture 3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80289" y="2438427"/>
            <a:ext cx="1182479" cy="788496"/>
          </a:xfrm>
          <a:prstGeom prst="rect">
            <a:avLst/>
          </a:prstGeom>
          <a:noFill/>
        </p:spPr>
      </p:pic>
      <p:pic>
        <p:nvPicPr>
          <p:cNvPr id="22" name="Picture 3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9322" y="2443538"/>
            <a:ext cx="1172176" cy="781626"/>
          </a:xfrm>
          <a:prstGeom prst="rect">
            <a:avLst/>
          </a:prstGeom>
          <a:noFill/>
        </p:spPr>
      </p:pic>
      <p:pic>
        <p:nvPicPr>
          <p:cNvPr id="23" name="Picture 3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73853" y="2438426"/>
            <a:ext cx="1318147" cy="788577"/>
          </a:xfrm>
          <a:prstGeom prst="rect">
            <a:avLst/>
          </a:prstGeom>
          <a:noFill/>
        </p:spPr>
      </p:pic>
      <p:pic>
        <p:nvPicPr>
          <p:cNvPr id="26" name="Picture 3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43954" y="2438426"/>
            <a:ext cx="1229899" cy="788579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779792" y="4128111"/>
            <a:ext cx="81414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Вот таким, </a:t>
            </a:r>
            <a:r>
              <a:rPr lang="ru-RU" sz="28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конечно, </a:t>
            </a:r>
            <a:r>
              <a:rPr lang="ru-RU" sz="28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запомнится </a:t>
            </a:r>
            <a:br>
              <a:rPr lang="ru-RU" sz="28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всем </a:t>
            </a:r>
            <a:r>
              <a:rPr lang="ru-RU" sz="28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нам удаляющийся </a:t>
            </a:r>
            <a:r>
              <a:rPr lang="ru-RU" sz="28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endParaRPr lang="ru-RU" sz="2800" b="1" i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96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117849" y="35606"/>
            <a:ext cx="2085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II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</a:rPr>
              <a:t>место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147426" y="337997"/>
            <a:ext cx="7258055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воинской славы 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России </a:t>
            </a:r>
            <a:b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Неделя 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солдатской славы: 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турнир 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«Патриот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 Победы</a:t>
            </a:r>
            <a:b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Фестиваль 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солдатской 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песни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1136" y="6047070"/>
            <a:ext cx="1289433" cy="70456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9238" y="6056990"/>
            <a:ext cx="923221" cy="67457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1744" y="6064128"/>
            <a:ext cx="1109955" cy="670446"/>
          </a:xfrm>
          <a:prstGeom prst="rect">
            <a:avLst/>
          </a:prstGeom>
        </p:spPr>
      </p:pic>
      <p:pic>
        <p:nvPicPr>
          <p:cNvPr id="34" name="Picture 9" descr="C:\Documents and Settings\1\Рабочий стол\новый год\2982_tn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8510" y="6050478"/>
            <a:ext cx="1892626" cy="681083"/>
          </a:xfrm>
          <a:prstGeom prst="rect">
            <a:avLst/>
          </a:prstGeom>
          <a:noFill/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1802" y="6026999"/>
            <a:ext cx="1289433" cy="70456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7639" y="6040701"/>
            <a:ext cx="1289433" cy="704562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6056" y="6023767"/>
            <a:ext cx="1289433" cy="704562"/>
          </a:xfrm>
          <a:prstGeom prst="rect">
            <a:avLst/>
          </a:prstGeom>
        </p:spPr>
      </p:pic>
      <p:pic>
        <p:nvPicPr>
          <p:cNvPr id="2" name="Picture 2" descr="http://aginskayasosh2.ru/February/busygin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11775" y="1005840"/>
            <a:ext cx="2378741" cy="1938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728" y="3856416"/>
            <a:ext cx="2957423" cy="207655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35687" y="3901947"/>
            <a:ext cx="3045040" cy="203101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068" y="1264629"/>
            <a:ext cx="3012907" cy="244599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5204" y="2610092"/>
            <a:ext cx="1611249" cy="1944828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224069" y="137361"/>
            <a:ext cx="11675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</a:rPr>
              <a:t>106</a:t>
            </a:r>
            <a:endParaRPr lang="ru-RU" sz="4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2282" y="2610092"/>
            <a:ext cx="3545537" cy="3129853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9363259" y="137361"/>
            <a:ext cx="26766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«Агинская СОШ № 2»</a:t>
            </a:r>
          </a:p>
          <a:p>
            <a:pPr algn="ctr"/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2014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21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832459" y="227597"/>
            <a:ext cx="23178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I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</a:rPr>
              <a:t>место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733838" y="1118081"/>
            <a:ext cx="587980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1сентября -  ДЕНЬ ЗНАНИЙ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1136" y="6047070"/>
            <a:ext cx="1289433" cy="70456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9238" y="6056990"/>
            <a:ext cx="923221" cy="67457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1744" y="6064128"/>
            <a:ext cx="1109955" cy="670446"/>
          </a:xfrm>
          <a:prstGeom prst="rect">
            <a:avLst/>
          </a:prstGeom>
        </p:spPr>
      </p:pic>
      <p:pic>
        <p:nvPicPr>
          <p:cNvPr id="34" name="Picture 9" descr="C:\Documents and Settings\1\Рабочий стол\новый год\2982_tn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8510" y="6050478"/>
            <a:ext cx="1892626" cy="681083"/>
          </a:xfrm>
          <a:prstGeom prst="rect">
            <a:avLst/>
          </a:prstGeom>
          <a:noFill/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1802" y="6026999"/>
            <a:ext cx="1289433" cy="70456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7639" y="6040701"/>
            <a:ext cx="1289433" cy="704562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6056" y="6023767"/>
            <a:ext cx="1289433" cy="70456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315" y="1771100"/>
            <a:ext cx="6170414" cy="31575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5901" y="2486378"/>
            <a:ext cx="5042699" cy="33634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4315" y="137361"/>
            <a:ext cx="11675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</a:rPr>
              <a:t>109</a:t>
            </a:r>
            <a:endParaRPr lang="ru-RU" sz="4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363259" y="137361"/>
            <a:ext cx="26766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«Агинская СОШ № 2»</a:t>
            </a:r>
          </a:p>
          <a:p>
            <a:pPr algn="ctr"/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2014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097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1136" y="6047070"/>
            <a:ext cx="1289433" cy="70456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9238" y="6056990"/>
            <a:ext cx="923221" cy="67457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1744" y="6064128"/>
            <a:ext cx="1109955" cy="670446"/>
          </a:xfrm>
          <a:prstGeom prst="rect">
            <a:avLst/>
          </a:prstGeom>
        </p:spPr>
      </p:pic>
      <p:pic>
        <p:nvPicPr>
          <p:cNvPr id="34" name="Picture 9" descr="C:\Documents and Settings\1\Рабочий стол\новый год\2982_tn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8510" y="6050478"/>
            <a:ext cx="1892626" cy="681083"/>
          </a:xfrm>
          <a:prstGeom prst="rect">
            <a:avLst/>
          </a:prstGeom>
          <a:noFill/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1802" y="6026999"/>
            <a:ext cx="1289433" cy="70456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7639" y="6040701"/>
            <a:ext cx="1289433" cy="704562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6056" y="6023767"/>
            <a:ext cx="1289433" cy="70456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 rot="20717639">
            <a:off x="629582" y="416903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опросе участвовало </a:t>
            </a:r>
          </a:p>
          <a:p>
            <a:pPr algn="ctr"/>
            <a:r>
              <a:rPr lang="en-US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148</a:t>
            </a: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учеников</a:t>
            </a:r>
            <a:endParaRPr lang="ru-RU" b="1" i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363259" y="137361"/>
            <a:ext cx="26766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«Агинская СОШ № 2»</a:t>
            </a:r>
          </a:p>
          <a:p>
            <a:pPr algn="ctr"/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2014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3"/>
          <p:cNvSpPr>
            <a:spLocks noChangeArrowheads="1"/>
          </p:cNvSpPr>
          <p:nvPr/>
        </p:nvSpPr>
        <p:spPr bwMode="auto">
          <a:xfrm>
            <a:off x="2837300" y="740068"/>
            <a:ext cx="656404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Рейтинг школьных событий 2014 года глазами учеников</a:t>
            </a:r>
            <a:endParaRPr lang="ru-RU" sz="36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3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144" y="2431708"/>
            <a:ext cx="1289245" cy="788578"/>
          </a:xfrm>
          <a:prstGeom prst="rect">
            <a:avLst/>
          </a:prstGeom>
          <a:noFill/>
        </p:spPr>
      </p:pic>
      <p:pic>
        <p:nvPicPr>
          <p:cNvPr id="16" name="Picture 3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9324" y="2431708"/>
            <a:ext cx="1241795" cy="788578"/>
          </a:xfrm>
          <a:prstGeom prst="rect">
            <a:avLst/>
          </a:prstGeom>
          <a:noFill/>
        </p:spPr>
      </p:pic>
      <p:pic>
        <p:nvPicPr>
          <p:cNvPr id="17" name="Picture 3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29221" y="2431708"/>
            <a:ext cx="1231017" cy="796580"/>
          </a:xfrm>
          <a:prstGeom prst="rect">
            <a:avLst/>
          </a:prstGeom>
          <a:noFill/>
        </p:spPr>
      </p:pic>
      <p:pic>
        <p:nvPicPr>
          <p:cNvPr id="18" name="Picture 3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11662" y="2438427"/>
            <a:ext cx="1215021" cy="789861"/>
          </a:xfrm>
          <a:prstGeom prst="rect">
            <a:avLst/>
          </a:prstGeom>
          <a:noFill/>
        </p:spPr>
      </p:pic>
      <p:pic>
        <p:nvPicPr>
          <p:cNvPr id="19" name="Picture 3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59118" y="2439711"/>
            <a:ext cx="1182601" cy="788577"/>
          </a:xfrm>
          <a:prstGeom prst="rect">
            <a:avLst/>
          </a:prstGeom>
          <a:noFill/>
        </p:spPr>
      </p:pic>
      <p:pic>
        <p:nvPicPr>
          <p:cNvPr id="20" name="Picture 3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61477" y="2438428"/>
            <a:ext cx="1182479" cy="788496"/>
          </a:xfrm>
          <a:prstGeom prst="rect">
            <a:avLst/>
          </a:prstGeom>
          <a:noFill/>
        </p:spPr>
      </p:pic>
      <p:pic>
        <p:nvPicPr>
          <p:cNvPr id="21" name="Picture 3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80289" y="2438427"/>
            <a:ext cx="1182479" cy="788496"/>
          </a:xfrm>
          <a:prstGeom prst="rect">
            <a:avLst/>
          </a:prstGeom>
          <a:noFill/>
        </p:spPr>
      </p:pic>
      <p:pic>
        <p:nvPicPr>
          <p:cNvPr id="22" name="Picture 3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9322" y="2443538"/>
            <a:ext cx="1172176" cy="781626"/>
          </a:xfrm>
          <a:prstGeom prst="rect">
            <a:avLst/>
          </a:prstGeom>
          <a:noFill/>
        </p:spPr>
      </p:pic>
      <p:pic>
        <p:nvPicPr>
          <p:cNvPr id="23" name="Picture 3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73853" y="2431708"/>
            <a:ext cx="1251123" cy="788577"/>
          </a:xfrm>
          <a:prstGeom prst="rect">
            <a:avLst/>
          </a:prstGeom>
          <a:noFill/>
        </p:spPr>
      </p:pic>
      <p:pic>
        <p:nvPicPr>
          <p:cNvPr id="26" name="Picture 3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43956" y="2431708"/>
            <a:ext cx="1229897" cy="788578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022664" y="3449151"/>
            <a:ext cx="88513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Оглянувшись назад, уходящему 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вслед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помашем рукой на прощанье.</a:t>
            </a:r>
            <a:b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Пусть ушел Старый Год, пусть его больше нет,</a:t>
            </a:r>
            <a:b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исполнил почти все желанья.</a:t>
            </a:r>
            <a:b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59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398431" y="274924"/>
            <a:ext cx="2671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X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</a:rPr>
              <a:t>место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1136" y="6047070"/>
            <a:ext cx="1289433" cy="70456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9238" y="6056990"/>
            <a:ext cx="923221" cy="67457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1744" y="6064128"/>
            <a:ext cx="1109955" cy="670446"/>
          </a:xfrm>
          <a:prstGeom prst="rect">
            <a:avLst/>
          </a:prstGeom>
        </p:spPr>
      </p:pic>
      <p:pic>
        <p:nvPicPr>
          <p:cNvPr id="34" name="Picture 9" descr="C:\Documents and Settings\1\Рабочий стол\новый год\2982_tn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8510" y="6050478"/>
            <a:ext cx="1892626" cy="681083"/>
          </a:xfrm>
          <a:prstGeom prst="rect">
            <a:avLst/>
          </a:prstGeom>
          <a:noFill/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1802" y="6026999"/>
            <a:ext cx="1289433" cy="70456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7639" y="6040701"/>
            <a:ext cx="1289433" cy="704562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6056" y="6023767"/>
            <a:ext cx="1289433" cy="704562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9363259" y="137361"/>
            <a:ext cx="26766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«Агинская СОШ № 2»</a:t>
            </a:r>
          </a:p>
          <a:p>
            <a:pPr algn="ctr"/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2014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54729" y="182950"/>
            <a:ext cx="15649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</a:rPr>
              <a:t>55/54</a:t>
            </a:r>
            <a:endParaRPr lang="ru-RU" sz="4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0" name="Rectangle 3"/>
          <p:cNvSpPr>
            <a:spLocks noChangeArrowheads="1"/>
          </p:cNvSpPr>
          <p:nvPr/>
        </p:nvSpPr>
        <p:spPr bwMode="auto">
          <a:xfrm>
            <a:off x="3524165" y="966483"/>
            <a:ext cx="65640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Турнир «Юность Красноярья»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4202" y="1795603"/>
            <a:ext cx="4712528" cy="3750489"/>
          </a:xfrm>
          <a:prstGeom prst="rect">
            <a:avLst/>
          </a:prstGeom>
        </p:spPr>
      </p:pic>
      <p:pic>
        <p:nvPicPr>
          <p:cNvPr id="1026" name="Picture 2" descr="http://aginskayasosh2.ru/november/2014_2015/gramota_za_pobedu_v_junosti_krasnojarja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945021">
            <a:off x="2266942" y="1924433"/>
            <a:ext cx="2543459" cy="3631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1284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8989" y="2476626"/>
            <a:ext cx="1982112" cy="209825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177313" y="137361"/>
            <a:ext cx="2671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I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X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</a:rPr>
              <a:t>место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762589" y="1376651"/>
            <a:ext cx="39707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ШСЛ</a:t>
            </a:r>
            <a:b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ФСК «Юность»</a:t>
            </a:r>
            <a:b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1136" y="6047070"/>
            <a:ext cx="1289433" cy="70456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9238" y="6056990"/>
            <a:ext cx="923221" cy="67457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1744" y="6064128"/>
            <a:ext cx="1109955" cy="670446"/>
          </a:xfrm>
          <a:prstGeom prst="rect">
            <a:avLst/>
          </a:prstGeom>
        </p:spPr>
      </p:pic>
      <p:pic>
        <p:nvPicPr>
          <p:cNvPr id="34" name="Picture 9" descr="C:\Documents and Settings\1\Рабочий стол\новый год\2982_tn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8510" y="6050478"/>
            <a:ext cx="1892626" cy="681083"/>
          </a:xfrm>
          <a:prstGeom prst="rect">
            <a:avLst/>
          </a:prstGeom>
          <a:noFill/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1802" y="6026999"/>
            <a:ext cx="1289433" cy="70456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7639" y="6040701"/>
            <a:ext cx="1289433" cy="704562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6056" y="6023767"/>
            <a:ext cx="1289433" cy="704562"/>
          </a:xfrm>
          <a:prstGeom prst="rect">
            <a:avLst/>
          </a:prstGeom>
        </p:spPr>
      </p:pic>
      <p:pic>
        <p:nvPicPr>
          <p:cNvPr id="5122" name="Picture 2" descr="http://aginskayasosh2.ru/February/10_klass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5116" y="1712233"/>
            <a:ext cx="3114239" cy="1867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aginskayasosh2.ru/February/5b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33289" y="3734733"/>
            <a:ext cx="2962028" cy="200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aginskayasosh2.ru/May/2014/obshhaja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09978" y="4574878"/>
            <a:ext cx="3027313" cy="1136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aginskayasosh2.ru/May/2014/milishhenko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65505" y="2395954"/>
            <a:ext cx="1308852" cy="185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aginskayasosh2.ru/September/2014-2015/kross_2-4_kl.jp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83557" y="4646790"/>
            <a:ext cx="2561146" cy="1267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485" y="1358340"/>
            <a:ext cx="1631347" cy="161037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502" y="3005373"/>
            <a:ext cx="1996691" cy="1497519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9363259" y="137361"/>
            <a:ext cx="26766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«Агинская СОШ № 2»</a:t>
            </a:r>
          </a:p>
          <a:p>
            <a:pPr algn="ctr"/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2014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54729" y="182950"/>
            <a:ext cx="15649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</a:rPr>
              <a:t>55/54</a:t>
            </a:r>
            <a:endParaRPr lang="ru-RU" sz="4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5627956" y="713703"/>
            <a:ext cx="656404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Школьные 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конкурсы 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Ученик года", "Класс года"</a:t>
            </a:r>
          </a:p>
        </p:txBody>
      </p:sp>
    </p:spTree>
    <p:extLst>
      <p:ext uri="{BB962C8B-B14F-4D97-AF65-F5344CB8AC3E}">
        <p14:creationId xmlns:p14="http://schemas.microsoft.com/office/powerpoint/2010/main" val="3778691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015" y="4782044"/>
            <a:ext cx="1922840" cy="144213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995195" y="150309"/>
            <a:ext cx="21729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VIII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</a:rPr>
              <a:t>место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851034" y="712902"/>
            <a:ext cx="337104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Последние 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звонки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выпускные 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балы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4121" y="6153437"/>
            <a:ext cx="1289433" cy="70456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4367" y="6082392"/>
            <a:ext cx="923221" cy="67457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3554" y="6156699"/>
            <a:ext cx="1109955" cy="670446"/>
          </a:xfrm>
          <a:prstGeom prst="rect">
            <a:avLst/>
          </a:prstGeom>
        </p:spPr>
      </p:pic>
      <p:pic>
        <p:nvPicPr>
          <p:cNvPr id="34" name="Picture 9" descr="C:\Documents and Settings\1\Рабочий стол\новый год\2982_tn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83345" y="6165177"/>
            <a:ext cx="1892626" cy="681083"/>
          </a:xfrm>
          <a:prstGeom prst="rect">
            <a:avLst/>
          </a:prstGeom>
          <a:noFill/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5762" y="6153438"/>
            <a:ext cx="1289433" cy="70456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1659" y="6159511"/>
            <a:ext cx="1289433" cy="704562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6760" y="6108858"/>
            <a:ext cx="1289433" cy="70456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59924" y="45028"/>
            <a:ext cx="15649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</a:rPr>
              <a:t>62/61</a:t>
            </a:r>
            <a:endParaRPr lang="ru-RU" sz="4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100" name="Picture 4" descr="http://aginskayasosh2.ru/May/2014/IMG_0042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91667" y="3142099"/>
            <a:ext cx="2274522" cy="1695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aginskayasosh2.ru/logo/zel_ruka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01547" y="3052168"/>
            <a:ext cx="1923940" cy="961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aginskayasosh2.ru/May/2014/aktjory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75843" y="3708570"/>
            <a:ext cx="2256501" cy="1794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://im0-tub-ru.yandex.net/i?id=6438b7f41888199b78fc936614e40b7a-100-144&amp;n=24"/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73"/>
          <a:stretch/>
        </p:blipFill>
        <p:spPr bwMode="auto">
          <a:xfrm>
            <a:off x="6081675" y="2083337"/>
            <a:ext cx="1199862" cy="105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http://aginskayasosh2.ru/May/2014/11_kl.jp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5070" y="1297235"/>
            <a:ext cx="1706668" cy="2327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aginskayasosh2.ru/June/2014/11_vypusk.jp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6781" y="3237030"/>
            <a:ext cx="3978137" cy="2832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 descr="http://aginskayasosh2.ru/May/2014/9_obshhaja.jpg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582" y="1611899"/>
            <a:ext cx="2579336" cy="1625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6" name="Picture 20" descr="http://aginskayasosh2.ru/october/2014-2015/1_klass.jpg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9300" y="1822705"/>
            <a:ext cx="3433116" cy="1054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8" name="Picture 22" descr="&amp;Mcy;&amp;ocy;&amp;lcy;&amp;ocy;&amp;dcy;&amp;iocy;&amp;zhcy;&amp;ncy;&amp;acy;&amp;yacy; &amp;pcy;&amp;ocy;&amp;lcy;&amp;icy;&amp;tcy;&amp;icy;&amp;kcy;&amp;acy; &amp;Kcy;&amp;ocy;&amp;scy;&amp;tcy;&amp;rcy;&amp;ocy;&amp;mcy;&amp;scy;&amp;kcy;&amp;ocy;&amp;jcy; &amp;ocy;&amp;bcy;&amp;lcy;&amp;acy;&amp;scy;&amp;tcy;&amp;icy;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82480" y="991708"/>
            <a:ext cx="1043007" cy="1043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9363259" y="137361"/>
            <a:ext cx="26766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«Агинская СОШ № 2»</a:t>
            </a:r>
          </a:p>
          <a:p>
            <a:pPr algn="ctr"/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2014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"/>
          <p:cNvSpPr>
            <a:spLocks noChangeArrowheads="1"/>
          </p:cNvSpPr>
          <p:nvPr/>
        </p:nvSpPr>
        <p:spPr bwMode="auto">
          <a:xfrm>
            <a:off x="7281537" y="660581"/>
            <a:ext cx="360459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Акции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952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238411" y="177853"/>
            <a:ext cx="25007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VII 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место</a:t>
            </a:r>
            <a:endParaRPr lang="ru-RU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218492" y="845298"/>
            <a:ext cx="614476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школьного самоуправления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1136" y="6047070"/>
            <a:ext cx="1289433" cy="70456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9238" y="6056990"/>
            <a:ext cx="923221" cy="67457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1744" y="6064128"/>
            <a:ext cx="1109955" cy="670446"/>
          </a:xfrm>
          <a:prstGeom prst="rect">
            <a:avLst/>
          </a:prstGeom>
        </p:spPr>
      </p:pic>
      <p:pic>
        <p:nvPicPr>
          <p:cNvPr id="34" name="Picture 9" descr="C:\Documents and Settings\1\Рабочий стол\новый год\2982_tn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8510" y="6050478"/>
            <a:ext cx="1892626" cy="681083"/>
          </a:xfrm>
          <a:prstGeom prst="rect">
            <a:avLst/>
          </a:prstGeom>
          <a:noFill/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1802" y="6026999"/>
            <a:ext cx="1289433" cy="70456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7639" y="6040701"/>
            <a:ext cx="1289433" cy="704562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6056" y="6023767"/>
            <a:ext cx="1289433" cy="70456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11749" y="201646"/>
            <a:ext cx="15649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</a:rPr>
              <a:t>74</a:t>
            </a:r>
            <a:endParaRPr lang="ru-RU" sz="4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074" name="Picture 2" descr="http://aginskayasosh2.ru/october/2014-2015/urok_v_4b_klasse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9127" y="2992385"/>
            <a:ext cx="4316799" cy="2972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aginskayasosh2.ru/october/2014-2015/otkrytki_ko_dnju_uchitelja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58677" y="1401384"/>
            <a:ext cx="5325724" cy="3489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9363259" y="244239"/>
            <a:ext cx="26766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«Агинская СОШ № 2»</a:t>
            </a:r>
          </a:p>
          <a:p>
            <a:pPr algn="ctr"/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2014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726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aginskayasosh2.ru/May/2014/origami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82178" y="1781166"/>
            <a:ext cx="2916564" cy="1808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238411" y="177853"/>
            <a:ext cx="23459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VI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</a:rPr>
              <a:t>место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822767" y="827059"/>
            <a:ext cx="467779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Выставка 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«Чудеса своими руками»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1136" y="6047070"/>
            <a:ext cx="1289433" cy="70456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9238" y="6056990"/>
            <a:ext cx="923221" cy="67457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1744" y="6064128"/>
            <a:ext cx="1109955" cy="670446"/>
          </a:xfrm>
          <a:prstGeom prst="rect">
            <a:avLst/>
          </a:prstGeom>
        </p:spPr>
      </p:pic>
      <p:pic>
        <p:nvPicPr>
          <p:cNvPr id="34" name="Picture 9" descr="C:\Documents and Settings\1\Рабочий стол\новый год\2982_tn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8510" y="6050478"/>
            <a:ext cx="1892626" cy="681083"/>
          </a:xfrm>
          <a:prstGeom prst="rect">
            <a:avLst/>
          </a:prstGeom>
          <a:noFill/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1802" y="6026999"/>
            <a:ext cx="1289433" cy="70456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7639" y="6040701"/>
            <a:ext cx="1289433" cy="704562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6056" y="6023767"/>
            <a:ext cx="1289433" cy="70456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850544" y="-95237"/>
            <a:ext cx="15649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</a:rPr>
              <a:t>80</a:t>
            </a:r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</a:rPr>
              <a:t>79</a:t>
            </a:r>
            <a:endParaRPr lang="ru-RU" sz="4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" name="Picture 2" descr="http://aginskayasosh2.ru/May/2014/derevo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02010" y="4197720"/>
            <a:ext cx="2722188" cy="1709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aginskayasosh2.ru/april/April2014/b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848" y="1689363"/>
            <a:ext cx="2135782" cy="1654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aginskayasosh2.ru/april/April2014/c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3515" y="1692460"/>
            <a:ext cx="2196574" cy="1648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aginskayasosh2.ru/april/April2014/a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84199" y="3487693"/>
            <a:ext cx="3100157" cy="2345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aginskayasosh2.ru/May/2014/longmob.jp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185964">
            <a:off x="2091469" y="3439649"/>
            <a:ext cx="1059343" cy="154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aginskayasosh2.ru/February/olimp_2.jp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8226" y="4536304"/>
            <a:ext cx="2049071" cy="1370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9363259" y="137361"/>
            <a:ext cx="26766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«Агинская СОШ № 2»</a:t>
            </a:r>
          </a:p>
          <a:p>
            <a:pPr algn="ctr"/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2014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356482" y="981323"/>
            <a:ext cx="467779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Дни 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здоровья</a:t>
            </a:r>
            <a:endParaRPr lang="en-US" sz="2800" b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1004" y="2052081"/>
            <a:ext cx="2299687" cy="1841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498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025866" y="163005"/>
            <a:ext cx="20343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V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</a:rPr>
              <a:t>место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741694" y="662997"/>
            <a:ext cx="766000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лагеря с дневным пребыванием детей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1136" y="6047070"/>
            <a:ext cx="1289433" cy="70456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9238" y="6056990"/>
            <a:ext cx="923221" cy="67457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1744" y="6064128"/>
            <a:ext cx="1109955" cy="670446"/>
          </a:xfrm>
          <a:prstGeom prst="rect">
            <a:avLst/>
          </a:prstGeom>
        </p:spPr>
      </p:pic>
      <p:pic>
        <p:nvPicPr>
          <p:cNvPr id="34" name="Picture 9" descr="C:\Documents and Settings\1\Рабочий стол\новый год\2982_tn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8510" y="6050478"/>
            <a:ext cx="1892626" cy="681083"/>
          </a:xfrm>
          <a:prstGeom prst="rect">
            <a:avLst/>
          </a:prstGeom>
          <a:noFill/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1802" y="6026999"/>
            <a:ext cx="1289433" cy="70456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7639" y="6040701"/>
            <a:ext cx="1289433" cy="704562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6056" y="6023767"/>
            <a:ext cx="1289433" cy="70456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76765" y="70672"/>
            <a:ext cx="15649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</a:rPr>
              <a:t>85</a:t>
            </a:r>
            <a:endParaRPr lang="ru-RU" sz="4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4532" y="1244739"/>
            <a:ext cx="2777665" cy="205041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DSC_9462"/>
          <p:cNvPicPr>
            <a:picLocks noChangeAspect="1" noChangeArrowheads="1"/>
          </p:cNvPicPr>
          <p:nvPr/>
        </p:nvPicPr>
        <p:blipFill rotWithShape="1">
          <a:blip r:embed="rId8" cstate="email">
            <a:lum brigh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07773" y="1929969"/>
            <a:ext cx="5454100" cy="3523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DSCN5421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97345" y="1195342"/>
            <a:ext cx="2639512" cy="196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DSCN5674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72949">
            <a:off x="9192153" y="3667340"/>
            <a:ext cx="2598749" cy="1864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DSCN5857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532188">
            <a:off x="664353" y="3655587"/>
            <a:ext cx="2176765" cy="2040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9363259" y="137361"/>
            <a:ext cx="26766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«Агинская СОШ № 2»</a:t>
            </a:r>
          </a:p>
          <a:p>
            <a:pPr algn="ctr"/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2014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393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247648" y="86426"/>
            <a:ext cx="2262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</a:rPr>
              <a:t>IV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место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0757" y="6112667"/>
            <a:ext cx="1289433" cy="70456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5453" y="6135873"/>
            <a:ext cx="923221" cy="67457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0246" y="6137611"/>
            <a:ext cx="1109955" cy="670446"/>
          </a:xfrm>
          <a:prstGeom prst="rect">
            <a:avLst/>
          </a:prstGeom>
        </p:spPr>
      </p:pic>
      <p:pic>
        <p:nvPicPr>
          <p:cNvPr id="34" name="Picture 9" descr="C:\Documents and Settings\1\Рабочий стол\новый год\2982_tn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79253" y="6124407"/>
            <a:ext cx="1892626" cy="681083"/>
          </a:xfrm>
          <a:prstGeom prst="rect">
            <a:avLst/>
          </a:prstGeom>
          <a:noFill/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8674" y="6112668"/>
            <a:ext cx="1289433" cy="70456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0201" y="6124915"/>
            <a:ext cx="1289433" cy="704562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6020" y="6105882"/>
            <a:ext cx="1289433" cy="70456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01091" y="116381"/>
            <a:ext cx="15649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</a:rPr>
              <a:t>89</a:t>
            </a:r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</a:rPr>
              <a:t>88</a:t>
            </a:r>
            <a:endParaRPr lang="ru-RU" sz="4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098" name="Picture 2" descr="http://aginskayasosh2.ru/april/noulittle/besjakova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61329" y="695218"/>
            <a:ext cx="1995231" cy="165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421537" y="634590"/>
            <a:ext cx="5872939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Олимпиады</a:t>
            </a:r>
            <a:b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научно-практические конференции</a:t>
            </a:r>
          </a:p>
        </p:txBody>
      </p:sp>
      <p:pic>
        <p:nvPicPr>
          <p:cNvPr id="4100" name="Picture 4" descr="http://aginskayasosh2.ru/March2014/shkola_kurch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87241" y="2063654"/>
            <a:ext cx="2941530" cy="2093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aginskayasosh2.ru/March2014/5_npk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28605" y="4179044"/>
            <a:ext cx="3540023" cy="1770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aginskayasosh2.ru/november/2014_2015/osen_2014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1091" y="1828648"/>
            <a:ext cx="4056839" cy="1965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3390" y="3883116"/>
            <a:ext cx="3178360" cy="21110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9220611" y="116381"/>
            <a:ext cx="26766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«Агинская СОШ № 2»</a:t>
            </a:r>
          </a:p>
          <a:p>
            <a:pPr algn="ctr"/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2014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863565" y="543559"/>
            <a:ext cx="2530657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Осенние праздники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896" y="3883116"/>
            <a:ext cx="2591017" cy="152323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06286">
            <a:off x="362507" y="4232014"/>
            <a:ext cx="1492578" cy="1990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329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197740" y="105333"/>
            <a:ext cx="2659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III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</a:rPr>
              <a:t>место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877333" y="902127"/>
            <a:ext cx="603985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Экскурсии 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Новогодние 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праздники </a:t>
            </a:r>
            <a:b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«Зимняя планета детства»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2388" y="6056990"/>
            <a:ext cx="1289433" cy="70456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8678" y="6077061"/>
            <a:ext cx="923221" cy="67457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1821" y="6116810"/>
            <a:ext cx="1109955" cy="670446"/>
          </a:xfrm>
          <a:prstGeom prst="rect">
            <a:avLst/>
          </a:prstGeom>
        </p:spPr>
      </p:pic>
      <p:pic>
        <p:nvPicPr>
          <p:cNvPr id="34" name="Picture 9" descr="C:\Documents and Settings\1\Рабочий стол\новый год\2982_tn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1989" y="6079291"/>
            <a:ext cx="1892626" cy="681083"/>
          </a:xfrm>
          <a:prstGeom prst="rect">
            <a:avLst/>
          </a:prstGeom>
          <a:noFill/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4922" y="6047070"/>
            <a:ext cx="1289433" cy="70456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1776" y="6047070"/>
            <a:ext cx="1289433" cy="704562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4060" y="6041484"/>
            <a:ext cx="1289433" cy="70456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69131" y="151472"/>
            <a:ext cx="15649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</a:rPr>
              <a:t>98/92</a:t>
            </a:r>
            <a:endParaRPr lang="ru-RU" sz="4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076" name="Picture 4" descr="http://aginskayasosh2.ru/December13/njuton.bmp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939885">
            <a:off x="1039187" y="937131"/>
            <a:ext cx="1305228" cy="2581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408" y="3880570"/>
            <a:ext cx="1103484" cy="18801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3556" y="2559858"/>
            <a:ext cx="5926148" cy="268528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2946" y="3880569"/>
            <a:ext cx="974387" cy="188014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51972" y="974873"/>
            <a:ext cx="2921714" cy="165773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46375" y="5766839"/>
            <a:ext cx="25813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Губернаторской ёлке</a:t>
            </a:r>
            <a:endParaRPr lang="ru-RU" sz="1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470134" y="2946897"/>
            <a:ext cx="13351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Победитель муниципального конкурса «Знакомая незнакомка»</a:t>
            </a:r>
            <a:endParaRPr lang="ru-RU" sz="1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://aginskayasosh2.ru/January2014/gramota_volochilovoj_za_zimnjuju_planetu_detstva.jpg"/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395927" y="4002833"/>
            <a:ext cx="1483568" cy="191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9363259" y="137361"/>
            <a:ext cx="26766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«Агинская СОШ № 2»</a:t>
            </a:r>
          </a:p>
          <a:p>
            <a:pPr algn="ctr"/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2014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968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493</TotalTime>
  <Words>243</Words>
  <Application>Microsoft Office PowerPoint</Application>
  <PresentationFormat>Широкоэкранный</PresentationFormat>
  <Paragraphs>83</Paragraphs>
  <Slides>12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Людмила Метелкина</dc:creator>
  <cp:lastModifiedBy>Людмила Метелкина</cp:lastModifiedBy>
  <cp:revision>48</cp:revision>
  <dcterms:created xsi:type="dcterms:W3CDTF">2014-12-25T09:55:02Z</dcterms:created>
  <dcterms:modified xsi:type="dcterms:W3CDTF">2014-12-30T07:17:08Z</dcterms:modified>
</cp:coreProperties>
</file>