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73" r:id="rId3"/>
    <p:sldId id="271" r:id="rId4"/>
    <p:sldId id="272" r:id="rId5"/>
    <p:sldId id="263" r:id="rId6"/>
    <p:sldId id="262" r:id="rId7"/>
    <p:sldId id="270" r:id="rId8"/>
    <p:sldId id="275" r:id="rId9"/>
    <p:sldId id="265" r:id="rId10"/>
    <p:sldId id="274" r:id="rId11"/>
    <p:sldId id="276" r:id="rId12"/>
    <p:sldId id="26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660"/>
  </p:normalViewPr>
  <p:slideViewPr>
    <p:cSldViewPr snapToGrid="0">
      <p:cViewPr varScale="1">
        <p:scale>
          <a:sx n="84" d="100"/>
          <a:sy n="84" d="100"/>
        </p:scale>
        <p:origin x="638" y="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image" Target="../media/image44.emf"/><Relationship Id="rId1" Type="http://schemas.openxmlformats.org/officeDocument/2006/relationships/image" Target="../media/image4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BD1A2-597A-4926-B637-ECCB795583B2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091CAF-7A06-4326-82BD-0F9C8D82655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20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4266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525758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5903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15668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23652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012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9444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99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0440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418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881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F6A6B2-262B-4E2D-8CD3-13665302D256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290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868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534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06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160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274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449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7643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1285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62497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055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087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59F99-85DB-4223-BC02-31F7FF4130C5}" type="datetimeFigureOut">
              <a:rPr lang="ru-RU" smtClean="0"/>
              <a:pPr/>
              <a:t>04.01.2015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2CBF2-8566-4EDF-833B-539337AE8F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920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jpeg"/><Relationship Id="rId3" Type="http://schemas.openxmlformats.org/officeDocument/2006/relationships/image" Target="../media/image1.jpeg"/><Relationship Id="rId7" Type="http://schemas.openxmlformats.org/officeDocument/2006/relationships/image" Target="../media/image39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42.png"/><Relationship Id="rId4" Type="http://schemas.openxmlformats.org/officeDocument/2006/relationships/image" Target="../media/image2.jpeg"/><Relationship Id="rId9" Type="http://schemas.openxmlformats.org/officeDocument/2006/relationships/image" Target="../media/image41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jpeg"/><Relationship Id="rId13" Type="http://schemas.openxmlformats.org/officeDocument/2006/relationships/image" Target="../media/image44.emf"/><Relationship Id="rId3" Type="http://schemas.openxmlformats.org/officeDocument/2006/relationships/notesSlide" Target="../notesSlides/notesSlide11.xml"/><Relationship Id="rId7" Type="http://schemas.openxmlformats.org/officeDocument/2006/relationships/image" Target="../media/image4.jpeg"/><Relationship Id="rId12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6" Type="http://schemas.openxmlformats.org/officeDocument/2006/relationships/image" Target="../media/image48.jpeg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jpeg"/><Relationship Id="rId11" Type="http://schemas.openxmlformats.org/officeDocument/2006/relationships/image" Target="../media/image43.emf"/><Relationship Id="rId5" Type="http://schemas.openxmlformats.org/officeDocument/2006/relationships/image" Target="../media/image2.jpeg"/><Relationship Id="rId15" Type="http://schemas.openxmlformats.org/officeDocument/2006/relationships/image" Target="../media/image45.emf"/><Relationship Id="rId10" Type="http://schemas.openxmlformats.org/officeDocument/2006/relationships/oleObject" Target="../embeddings/oleObject1.bin"/><Relationship Id="rId4" Type="http://schemas.openxmlformats.org/officeDocument/2006/relationships/image" Target="../media/image1.jpeg"/><Relationship Id="rId9" Type="http://schemas.openxmlformats.org/officeDocument/2006/relationships/image" Target="../media/image47.jpeg"/><Relationship Id="rId14" Type="http://schemas.openxmlformats.org/officeDocument/2006/relationships/oleObject" Target="../embeddings/oleObject3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9.jpeg"/><Relationship Id="rId4" Type="http://schemas.openxmlformats.org/officeDocument/2006/relationships/image" Target="../media/image2.jpeg"/><Relationship Id="rId9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1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12.jpe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image" Target="../media/image1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15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.jpeg"/><Relationship Id="rId7" Type="http://schemas.openxmlformats.org/officeDocument/2006/relationships/image" Target="../media/image1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19.jpeg"/><Relationship Id="rId4" Type="http://schemas.openxmlformats.org/officeDocument/2006/relationships/image" Target="../media/image2.jpeg"/><Relationship Id="rId9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.jpeg"/><Relationship Id="rId7" Type="http://schemas.openxmlformats.org/officeDocument/2006/relationships/image" Target="../media/image20.jpeg"/><Relationship Id="rId12" Type="http://schemas.openxmlformats.org/officeDocument/2006/relationships/image" Target="../media/image2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24.jpeg"/><Relationship Id="rId5" Type="http://schemas.openxmlformats.org/officeDocument/2006/relationships/image" Target="../media/image3.jpeg"/><Relationship Id="rId10" Type="http://schemas.openxmlformats.org/officeDocument/2006/relationships/image" Target="../media/image23.jpeg"/><Relationship Id="rId4" Type="http://schemas.openxmlformats.org/officeDocument/2006/relationships/image" Target="../media/image2.jpeg"/><Relationship Id="rId9" Type="http://schemas.openxmlformats.org/officeDocument/2006/relationships/image" Target="../media/image2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jpeg"/><Relationship Id="rId3" Type="http://schemas.openxmlformats.org/officeDocument/2006/relationships/image" Target="../media/image1.jpeg"/><Relationship Id="rId7" Type="http://schemas.openxmlformats.org/officeDocument/2006/relationships/image" Target="../media/image26.jpeg"/><Relationship Id="rId12" Type="http://schemas.openxmlformats.org/officeDocument/2006/relationships/image" Target="../media/image3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30.jpeg"/><Relationship Id="rId5" Type="http://schemas.openxmlformats.org/officeDocument/2006/relationships/image" Target="../media/image3.jpeg"/><Relationship Id="rId10" Type="http://schemas.openxmlformats.org/officeDocument/2006/relationships/image" Target="../media/image29.jpeg"/><Relationship Id="rId4" Type="http://schemas.openxmlformats.org/officeDocument/2006/relationships/image" Target="../media/image2.jpeg"/><Relationship Id="rId9" Type="http://schemas.openxmlformats.org/officeDocument/2006/relationships/image" Target="../media/image2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3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jpeg"/><Relationship Id="rId3" Type="http://schemas.openxmlformats.org/officeDocument/2006/relationships/image" Target="../media/image1.jpeg"/><Relationship Id="rId7" Type="http://schemas.openxmlformats.org/officeDocument/2006/relationships/image" Target="../media/image33.jpeg"/><Relationship Id="rId12" Type="http://schemas.openxmlformats.org/officeDocument/2006/relationships/image" Target="../media/image3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37.jpeg"/><Relationship Id="rId5" Type="http://schemas.openxmlformats.org/officeDocument/2006/relationships/image" Target="../media/image3.jpeg"/><Relationship Id="rId10" Type="http://schemas.openxmlformats.org/officeDocument/2006/relationships/image" Target="../media/image36.jpeg"/><Relationship Id="rId4" Type="http://schemas.openxmlformats.org/officeDocument/2006/relationships/image" Target="../media/image2.jpeg"/><Relationship Id="rId9" Type="http://schemas.openxmlformats.org/officeDocument/2006/relationships/image" Target="../media/image3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 rot="20717639">
            <a:off x="218303" y="361729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опросе участвовало </a:t>
            </a:r>
          </a:p>
          <a:p>
            <a:pPr algn="ctr"/>
            <a:r>
              <a:rPr lang="en-US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26 </a:t>
            </a:r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учителей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91744" y="198214"/>
            <a:ext cx="3769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837300" y="740068"/>
            <a:ext cx="65640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школьных событий 2014 года глазами учителей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2438344"/>
            <a:ext cx="1332360" cy="788579"/>
          </a:xfrm>
          <a:prstGeom prst="rect">
            <a:avLst/>
          </a:prstGeom>
          <a:noFill/>
        </p:spPr>
      </p:pic>
      <p:pic>
        <p:nvPicPr>
          <p:cNvPr id="16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32359" y="2438426"/>
            <a:ext cx="1238897" cy="786738"/>
          </a:xfrm>
          <a:prstGeom prst="rect">
            <a:avLst/>
          </a:prstGeom>
          <a:noFill/>
        </p:spPr>
      </p:pic>
      <p:pic>
        <p:nvPicPr>
          <p:cNvPr id="17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47570" y="2437744"/>
            <a:ext cx="1220634" cy="789861"/>
          </a:xfrm>
          <a:prstGeom prst="rect">
            <a:avLst/>
          </a:prstGeom>
          <a:noFill/>
        </p:spPr>
      </p:pic>
      <p:pic>
        <p:nvPicPr>
          <p:cNvPr id="18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1662" y="2438427"/>
            <a:ext cx="1215021" cy="789861"/>
          </a:xfrm>
          <a:prstGeom prst="rect">
            <a:avLst/>
          </a:prstGeom>
          <a:noFill/>
        </p:spPr>
      </p:pic>
      <p:pic>
        <p:nvPicPr>
          <p:cNvPr id="19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59118" y="2439711"/>
            <a:ext cx="1182601" cy="788577"/>
          </a:xfrm>
          <a:prstGeom prst="rect">
            <a:avLst/>
          </a:prstGeom>
          <a:noFill/>
        </p:spPr>
      </p:pic>
      <p:pic>
        <p:nvPicPr>
          <p:cNvPr id="20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1477" y="2438428"/>
            <a:ext cx="1182479" cy="788496"/>
          </a:xfrm>
          <a:prstGeom prst="rect">
            <a:avLst/>
          </a:prstGeom>
          <a:noFill/>
        </p:spPr>
      </p:pic>
      <p:pic>
        <p:nvPicPr>
          <p:cNvPr id="21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80289" y="2438427"/>
            <a:ext cx="1182479" cy="788496"/>
          </a:xfrm>
          <a:prstGeom prst="rect">
            <a:avLst/>
          </a:prstGeom>
          <a:noFill/>
        </p:spPr>
      </p:pic>
      <p:pic>
        <p:nvPicPr>
          <p:cNvPr id="22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9322" y="2443538"/>
            <a:ext cx="1172176" cy="781626"/>
          </a:xfrm>
          <a:prstGeom prst="rect">
            <a:avLst/>
          </a:prstGeom>
          <a:noFill/>
        </p:spPr>
      </p:pic>
      <p:pic>
        <p:nvPicPr>
          <p:cNvPr id="23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73853" y="2438426"/>
            <a:ext cx="1318147" cy="788577"/>
          </a:xfrm>
          <a:prstGeom prst="rect">
            <a:avLst/>
          </a:prstGeom>
          <a:noFill/>
        </p:spPr>
      </p:pic>
      <p:pic>
        <p:nvPicPr>
          <p:cNvPr id="26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43954" y="2438426"/>
            <a:ext cx="1229899" cy="788579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1779792" y="4128111"/>
            <a:ext cx="81414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Вот 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таким и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запомнится </a:t>
            </a:r>
            <a:br>
              <a:rPr lang="ru-RU" sz="28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 </a:t>
            </a:r>
            <a:r>
              <a:rPr lang="ru-RU" sz="2800" b="1" i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 удаляющийся </a:t>
            </a:r>
            <a:r>
              <a:rPr lang="ru-RU" sz="2800" b="1" i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</a:t>
            </a:r>
            <a:endParaRPr lang="ru-RU" sz="2800" b="1" i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996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8411" y="177853"/>
            <a:ext cx="2345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II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24977" y="116297"/>
            <a:ext cx="156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</a:rPr>
              <a:t>19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1753156" y="847662"/>
            <a:ext cx="8211446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Презентация успешных практик освоения ООП в рамках введения ФГОС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(дни открытых дверей краевого и муниципального уровней)</a:t>
            </a:r>
            <a:endParaRPr lang="en-US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886" y="3664599"/>
            <a:ext cx="3966654" cy="179739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9612" y="5526288"/>
            <a:ext cx="1847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07.02.2014 г.</a:t>
            </a:r>
            <a:endParaRPr lang="ru-RU" b="1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8735" y="1893420"/>
            <a:ext cx="2275840" cy="1706880"/>
          </a:xfrm>
          <a:prstGeom prst="rect">
            <a:avLst/>
          </a:prstGeom>
        </p:spPr>
      </p:pic>
      <p:sp>
        <p:nvSpPr>
          <p:cNvPr id="10" name="Прямоугольник 9"/>
          <p:cNvSpPr/>
          <p:nvPr/>
        </p:nvSpPr>
        <p:spPr>
          <a:xfrm>
            <a:off x="9797179" y="3474979"/>
            <a:ext cx="14282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09.12.2014 </a:t>
            </a:r>
            <a:r>
              <a:rPr lang="ru-RU" b="1" dirty="0"/>
              <a:t>г.</a:t>
            </a:r>
          </a:p>
        </p:txBody>
      </p:sp>
      <p:pic>
        <p:nvPicPr>
          <p:cNvPr id="1028" name="Picture 4" descr="http://aginskayasosh2.ru/December13/2014-2015/ploshhadka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852545" y="1453765"/>
            <a:ext cx="2853801" cy="1878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52538" y="2722216"/>
            <a:ext cx="3218031" cy="245919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6034823" y="5240082"/>
            <a:ext cx="1494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21.11.2014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8411" y="177853"/>
            <a:ext cx="2345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828675" y="808857"/>
            <a:ext cx="107584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итоговая аттестация выпускников(ЕГЭ, ОГЭ) </a:t>
            </a:r>
            <a:b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краевые контрольные работы в 4 классе</a:t>
            </a:r>
            <a:endParaRPr lang="en-US" sz="24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Picture 2" descr="http://aginskayasosh2.ru/June/2014/11_vypusk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57705" y="1809193"/>
            <a:ext cx="2446154" cy="1741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18" descr="http://aginskayasosh2.ru/May/2014/9_obshhaja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87567" y="1880674"/>
            <a:ext cx="2872740" cy="18099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Объект 1"/>
          <p:cNvGraphicFramePr>
            <a:graphicFrameLocks noChangeAspect="1"/>
          </p:cNvGraphicFramePr>
          <p:nvPr>
            <p:extLst/>
          </p:nvPr>
        </p:nvGraphicFramePr>
        <p:xfrm>
          <a:off x="-202206" y="3702405"/>
          <a:ext cx="6786562" cy="20270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Chart" r:id="rId10" imgW="8953523" imgH="2659296" progId="MSGraph.Chart.8">
                  <p:embed/>
                </p:oleObj>
              </mc:Choice>
              <mc:Fallback>
                <p:oleObj name="Chart" r:id="rId10" imgW="8953523" imgH="2659296" progId="MSGraph.Char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02206" y="3702405"/>
                        <a:ext cx="6786562" cy="2027029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4611072" y="324520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/>
          </p:nvPr>
        </p:nvGraphicFramePr>
        <p:xfrm>
          <a:off x="4772744" y="4025921"/>
          <a:ext cx="4644895" cy="19204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Chart" r:id="rId12" imgW="5973986" imgH="2484204" progId="MSGraph.Chart.8">
                  <p:embed/>
                </p:oleObj>
              </mc:Choice>
              <mc:Fallback>
                <p:oleObj name="Chart" r:id="rId12" imgW="5973986" imgH="2484204" progId="MSGraph.Chart.8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744" y="4025921"/>
                        <a:ext cx="4644895" cy="19204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9296724" y="396886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>
            <p:extLst/>
          </p:nvPr>
        </p:nvGraphicFramePr>
        <p:xfrm>
          <a:off x="9363259" y="3871237"/>
          <a:ext cx="274320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Chart" r:id="rId14" imgW="2743381" imgH="1828981" progId="MSGraph.Chart.8">
                  <p:embed/>
                </p:oleObj>
              </mc:Choice>
              <mc:Fallback>
                <p:oleObj name="Chart" r:id="rId14" imgW="2743381" imgH="1828981" progId="MSGraph.Char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63259" y="3871237"/>
                        <a:ext cx="274320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Рисунок 9"/>
          <p:cNvPicPr>
            <a:picLocks noChangeAspect="1"/>
          </p:cNvPicPr>
          <p:nvPr/>
        </p:nvPicPr>
        <p:blipFill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363259" y="1899729"/>
            <a:ext cx="2544530" cy="1827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670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 rot="20717639">
            <a:off x="629582" y="416903"/>
            <a:ext cx="25202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 опросе участвовало </a:t>
            </a:r>
          </a:p>
          <a:p>
            <a:pPr algn="ctr"/>
            <a:r>
              <a:rPr lang="ru-RU" b="1" i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26 учителей</a:t>
            </a:r>
            <a:endParaRPr lang="ru-RU" b="1" i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3"/>
          <p:cNvSpPr>
            <a:spLocks noChangeArrowheads="1"/>
          </p:cNvSpPr>
          <p:nvPr/>
        </p:nvSpPr>
        <p:spPr bwMode="auto">
          <a:xfrm>
            <a:off x="2837300" y="740068"/>
            <a:ext cx="656404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 школьных событий 2014 года глазами учителей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144" y="2431708"/>
            <a:ext cx="1289245" cy="788578"/>
          </a:xfrm>
          <a:prstGeom prst="rect">
            <a:avLst/>
          </a:prstGeom>
          <a:noFill/>
        </p:spPr>
      </p:pic>
      <p:pic>
        <p:nvPicPr>
          <p:cNvPr id="16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9324" y="2431708"/>
            <a:ext cx="1241795" cy="788578"/>
          </a:xfrm>
          <a:prstGeom prst="rect">
            <a:avLst/>
          </a:prstGeom>
          <a:noFill/>
        </p:spPr>
      </p:pic>
      <p:pic>
        <p:nvPicPr>
          <p:cNvPr id="17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529221" y="2431708"/>
            <a:ext cx="1231017" cy="796580"/>
          </a:xfrm>
          <a:prstGeom prst="rect">
            <a:avLst/>
          </a:prstGeom>
          <a:noFill/>
        </p:spPr>
      </p:pic>
      <p:pic>
        <p:nvPicPr>
          <p:cNvPr id="18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11662" y="2438427"/>
            <a:ext cx="1215021" cy="789861"/>
          </a:xfrm>
          <a:prstGeom prst="rect">
            <a:avLst/>
          </a:prstGeom>
          <a:noFill/>
        </p:spPr>
      </p:pic>
      <p:pic>
        <p:nvPicPr>
          <p:cNvPr id="19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59118" y="2439711"/>
            <a:ext cx="1182601" cy="788577"/>
          </a:xfrm>
          <a:prstGeom prst="rect">
            <a:avLst/>
          </a:prstGeom>
          <a:noFill/>
        </p:spPr>
      </p:pic>
      <p:pic>
        <p:nvPicPr>
          <p:cNvPr id="20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461477" y="2438428"/>
            <a:ext cx="1182479" cy="788496"/>
          </a:xfrm>
          <a:prstGeom prst="rect">
            <a:avLst/>
          </a:prstGeom>
          <a:noFill/>
        </p:spPr>
      </p:pic>
      <p:pic>
        <p:nvPicPr>
          <p:cNvPr id="21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80289" y="2438427"/>
            <a:ext cx="1182479" cy="788496"/>
          </a:xfrm>
          <a:prstGeom prst="rect">
            <a:avLst/>
          </a:prstGeom>
          <a:noFill/>
        </p:spPr>
      </p:pic>
      <p:pic>
        <p:nvPicPr>
          <p:cNvPr id="22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9322" y="2443538"/>
            <a:ext cx="1172176" cy="781626"/>
          </a:xfrm>
          <a:prstGeom prst="rect">
            <a:avLst/>
          </a:prstGeom>
          <a:noFill/>
        </p:spPr>
      </p:pic>
      <p:pic>
        <p:nvPicPr>
          <p:cNvPr id="23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73853" y="2431708"/>
            <a:ext cx="1251123" cy="788577"/>
          </a:xfrm>
          <a:prstGeom prst="rect">
            <a:avLst/>
          </a:prstGeom>
          <a:noFill/>
        </p:spPr>
      </p:pic>
      <p:pic>
        <p:nvPicPr>
          <p:cNvPr id="26" name="Picture 3" descr="C:\Documents and Settings\1\Рабочий стол\zf4.gif"/>
          <p:cNvPicPr>
            <a:picLocks noChangeAspect="1" noChangeArrowheads="1" noCrop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643956" y="2431708"/>
            <a:ext cx="1229897" cy="788578"/>
          </a:xfrm>
          <a:prstGeom prst="rect">
            <a:avLst/>
          </a:prstGeom>
          <a:noFill/>
        </p:spPr>
      </p:pic>
      <p:sp>
        <p:nvSpPr>
          <p:cNvPr id="2" name="TextBox 1"/>
          <p:cNvSpPr txBox="1"/>
          <p:nvPr/>
        </p:nvSpPr>
        <p:spPr>
          <a:xfrm>
            <a:off x="2022664" y="3449151"/>
            <a:ext cx="885139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Оглянувшись назад, уходящему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вслед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Мы помашем рукой на прощанье.</a:t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Пусть ушел Старый Год, пусть его больше нет,</a:t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 исполнил почти все желанья.</a:t>
            </a:r>
            <a:br>
              <a:rPr lang="ru-RU" sz="32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859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47648" y="86426"/>
            <a:ext cx="2262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X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00757" y="6112667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55453" y="6135873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70246" y="6137611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79253" y="6124407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78674" y="6112668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0201" y="6124915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6020" y="6105882"/>
            <a:ext cx="1289433" cy="70456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01091" y="116381"/>
            <a:ext cx="156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</a:rPr>
              <a:t>11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9220611" y="11638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2261293" y="731991"/>
            <a:ext cx="65640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Школьные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конкурсы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Ученик года", "Класс года"</a:t>
            </a:r>
          </a:p>
        </p:txBody>
      </p:sp>
      <p:pic>
        <p:nvPicPr>
          <p:cNvPr id="15" name="Picture 2" descr="http://aginskayasosh2.ru/February/10_klass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8051" y="1709303"/>
            <a:ext cx="3625853" cy="217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4" descr="http://aginskayasosh2.ru/February/5b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90976" y="3815000"/>
            <a:ext cx="3211959" cy="2173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6" descr="http://aginskayasosh2.ru/May/2014/obshhaja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435484" y="4379976"/>
            <a:ext cx="3847593" cy="1444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http://aginskayasosh2.ru/May/2014/milishhenko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789269" y="2414016"/>
            <a:ext cx="1270103" cy="1800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0479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025866" y="163005"/>
            <a:ext cx="20343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IX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6765" y="70672"/>
            <a:ext cx="156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</a:rPr>
              <a:t>9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01769" y="907673"/>
            <a:ext cx="60899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Выставка «Чудеса своими руками» </a:t>
            </a:r>
          </a:p>
        </p:txBody>
      </p:sp>
      <p:pic>
        <p:nvPicPr>
          <p:cNvPr id="15" name="Picture 4" descr="http://aginskayasosh2.ru/May/2014/origami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20752">
            <a:off x="8176666" y="1768804"/>
            <a:ext cx="3771376" cy="2338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 descr="http://aginskayasosh2.ru/May/2014/derevo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1240265">
            <a:off x="5154688" y="3639581"/>
            <a:ext cx="3676508" cy="230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855708" y="907673"/>
            <a:ext cx="296431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СОТ 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Picture 4" descr="&amp;Pcy;&amp;Rcy;&amp;Icy;&amp;Mcy;&amp;IEcy;&amp;Tcy;&amp;Ycy; &amp;Pcy;&amp;Ocy;&amp;Vcy;&amp;IEcy;&amp;Rcy;&amp;SOFTcy;&amp;YAcy; &amp;Zcy;&amp;Acy;&amp;Gcy;&amp;Ocy;&amp;Vcy;&amp;Ocy;&amp;Rcy;&amp;Ycy; &amp;Zcy;&amp;acy;&amp;pcy;&amp;icy;&amp;scy;&amp;icy; &amp;vcy; &amp;rcy;&amp;ucy;&amp;bcy;&amp;rcy;&amp;icy;&amp;kcy;&amp;iecy; &amp;Pcy;&amp;Rcy;&amp;Icy;&amp;Mcy;&amp;IEcy;&amp;Tcy;&amp;Ycy; &amp;Pcy;&amp;Ocy;&amp;Vcy;&amp;IEcy;&amp;Rcy;&amp;SOFTcy;&amp;YAcy; &amp;Zcy;&amp;Acy;&amp;Gcy;&amp;Ocy;&amp;Vcy;&amp;Ocy;&amp;Rcy;&amp;Ycy; &amp;Dcy;&amp;ncy;&amp;iecy;&amp;vcy;&amp;ncy;&amp;icy;&amp;kcy; &amp;Pcy;&amp;Rcy;&amp;Ocy;&amp;Scy;&amp;Tcy;&amp;Ocy; &amp;Icy;&amp;Rcy;&amp;Icy;&amp;Ncy;&amp;Acy; : LiveInternet - &amp;Rcy;&amp;ocy;&amp;scy;&amp;scy;&amp;icy;&amp;jcy;&amp;scy;&amp;kcy;&amp;icy;&amp;jcy; &amp;Scy;&amp;iecy;&amp;rcy;&amp;vcy;&amp;icy;&amp;scy; &amp;Ocy;&amp;ncy;&amp;lcy;&amp;acy;&amp;jcy;"/>
          <p:cNvPicPr>
            <a:picLocks noChangeAspect="1" noChangeArrowheads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89723" y="2057400"/>
            <a:ext cx="3880091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521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025866" y="163005"/>
            <a:ext cx="20343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VIII 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869710" y="864165"/>
            <a:ext cx="76600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Профессиональные конкурсы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6765" y="70672"/>
            <a:ext cx="156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10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2794" y="1645193"/>
            <a:ext cx="9291876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года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Красноярского края 2014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победитель</a:t>
            </a: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онкурса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среди педагогических работников, успешно работающих с одаренными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детьми –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победителя</a:t>
            </a:r>
          </a:p>
          <a:p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2052" name="Picture 4" descr="http://aginskayasosh2.ru/December/logo_od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5479" y="3116791"/>
            <a:ext cx="1860561" cy="1177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604504" y="1216958"/>
            <a:ext cx="2724582" cy="2010337"/>
          </a:xfrm>
          <a:prstGeom prst="rect">
            <a:avLst/>
          </a:prstGeom>
        </p:spPr>
      </p:pic>
      <p:pic>
        <p:nvPicPr>
          <p:cNvPr id="17" name="Picture 2" descr="C:\Documents and Settings\1\Рабочий стол\круглый стол рабочая\уг3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5479" y="1503770"/>
            <a:ext cx="1644934" cy="125015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02646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47648" y="86426"/>
            <a:ext cx="2262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</a:rPr>
              <a:t>VII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00757" y="6112667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55453" y="6135873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70246" y="6137611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79253" y="6124407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78674" y="6112668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680201" y="6124915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866020" y="6105882"/>
            <a:ext cx="1289433" cy="704562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301091" y="116381"/>
            <a:ext cx="156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</a:rPr>
              <a:t>11</a:t>
            </a:r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/12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4098" name="Picture 2" descr="http://aginskayasosh2.ru/april/noulittle/besjakova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52983" y="382184"/>
            <a:ext cx="2767628" cy="22904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796863" y="729979"/>
            <a:ext cx="5872939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Олимпиады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научно-практические конференции</a:t>
            </a:r>
          </a:p>
        </p:txBody>
      </p:sp>
      <p:pic>
        <p:nvPicPr>
          <p:cNvPr id="4100" name="Picture 4" descr="http://aginskayasosh2.ru/March2014/shkola_kurch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4065" y="1414338"/>
            <a:ext cx="3535218" cy="25165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aginskayasosh2.ru/March2014/5_npk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69710" y="3840716"/>
            <a:ext cx="4316322" cy="215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00464" y="3236068"/>
            <a:ext cx="3869246" cy="2569872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220611" y="11638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329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025866" y="163005"/>
            <a:ext cx="20343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VI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725772" y="786107"/>
            <a:ext cx="464563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лагеря с дневным пребыванием детей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76765" y="70672"/>
            <a:ext cx="156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13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1027" name="Picture 3" descr="DSC_9462"/>
          <p:cNvPicPr>
            <a:picLocks noChangeAspect="1" noChangeArrowheads="1"/>
          </p:cNvPicPr>
          <p:nvPr/>
        </p:nvPicPr>
        <p:blipFill rotWithShape="1">
          <a:blip r:embed="rId7" cstate="email">
            <a:lum brigh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034823" y="1778542"/>
            <a:ext cx="5454100" cy="35232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SCN5857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324051">
            <a:off x="4930464" y="4596888"/>
            <a:ext cx="1282461" cy="12024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Picture 8" descr="http://aginskayasosh2.ru/november/2014_2015/osen_2014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6765" y="3696835"/>
            <a:ext cx="4443353" cy="21529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1061735" y="335468"/>
            <a:ext cx="2530657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000" b="1" dirty="0" smtClean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Осенние праздники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40284">
            <a:off x="10248295" y="1255714"/>
            <a:ext cx="1635974" cy="120764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74604" y="1684334"/>
            <a:ext cx="3183855" cy="1871759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20506286">
            <a:off x="450574" y="1776518"/>
            <a:ext cx="1492578" cy="1990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393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238411" y="177853"/>
            <a:ext cx="23459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V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24977" y="116297"/>
            <a:ext cx="156492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</a:rPr>
              <a:t>14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2054" name="Picture 6" descr="http://aginskayasosh2.ru/april/April2014/b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180" y="1689362"/>
            <a:ext cx="2581450" cy="2000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aginskayasosh2.ru/april/April2014/c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743515" y="1692460"/>
            <a:ext cx="2660776" cy="1996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 descr="http://aginskayasosh2.ru/april/April2014/a.jpg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14547" y="493233"/>
            <a:ext cx="3100157" cy="2345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aginskayasosh2.ru/February/olimp_2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97386" y="4052606"/>
            <a:ext cx="2584430" cy="17288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3"/>
          <p:cNvSpPr>
            <a:spLocks noChangeArrowheads="1"/>
          </p:cNvSpPr>
          <p:nvPr/>
        </p:nvSpPr>
        <p:spPr bwMode="auto">
          <a:xfrm>
            <a:off x="594257" y="608740"/>
            <a:ext cx="4677795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Дни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здоровья</a:t>
            </a:r>
            <a:r>
              <a:rPr lang="en-US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спартакиады</a:t>
            </a:r>
            <a:endParaRPr lang="en-US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74398" y="3099686"/>
            <a:ext cx="3332348" cy="2656475"/>
          </a:xfrm>
          <a:prstGeom prst="rect">
            <a:avLst/>
          </a:prstGeom>
        </p:spPr>
      </p:pic>
      <p:pic>
        <p:nvPicPr>
          <p:cNvPr id="2060" name="Picture 12" descr="http://aginskayasosh2.ru/May/2014/longmob.jpg"/>
          <p:cNvPicPr>
            <a:picLocks noChangeAspect="1" noChangeArrowheads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20185964">
            <a:off x="5184687" y="3092716"/>
            <a:ext cx="1711028" cy="24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0684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117849" y="35606"/>
            <a:ext cx="2085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IV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место</a:t>
            </a:r>
            <a:endParaRPr lang="ru-RU" sz="3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05204" y="684060"/>
            <a:ext cx="725805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советы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022281" y="157400"/>
            <a:ext cx="1167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</a:rPr>
              <a:t>5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 descr="http://aginskayasosh2.ru/april/April2014/pedsovet_chtenie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16701" y="2145185"/>
            <a:ext cx="4671809" cy="2573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5635752" y="1478203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Факторы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успешной деятельности школы в 2014 2015 учебном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году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Формирование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навыков смыслового чтения необходимое условие развития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компетенций</a:t>
            </a: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Школьная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система оценивания личностных,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метапредметных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предметных результатов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обучения</a:t>
            </a:r>
          </a:p>
          <a:p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3836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4117849" y="35606"/>
            <a:ext cx="20858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accent5">
                    <a:lumMod val="50000"/>
                  </a:schemeClr>
                </a:solidFill>
              </a:rPr>
              <a:t>III</a:t>
            </a:r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3200" b="1" dirty="0">
                <a:solidFill>
                  <a:schemeClr val="accent5">
                    <a:lumMod val="50000"/>
                  </a:schemeClr>
                </a:solidFill>
              </a:rPr>
              <a:t>место</a:t>
            </a: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47426" y="337997"/>
            <a:ext cx="725805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воинской славы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России 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Неделя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солдатской славы: </a:t>
            </a:r>
            <a:endParaRPr lang="ru-RU" sz="2800" b="1" dirty="0" smtClean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турнир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«Патриот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День  Победы</a:t>
            </a:r>
            <a:b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Фестиваль </a:t>
            </a:r>
            <a:r>
              <a:rPr lang="ru-RU" sz="2800" b="1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солдатской 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песни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981136" y="6047070"/>
            <a:ext cx="1289433" cy="704562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9238" y="6056990"/>
            <a:ext cx="923221" cy="674571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91744" y="6064128"/>
            <a:ext cx="1109955" cy="670446"/>
          </a:xfrm>
          <a:prstGeom prst="rect">
            <a:avLst/>
          </a:prstGeom>
        </p:spPr>
      </p:pic>
      <p:pic>
        <p:nvPicPr>
          <p:cNvPr id="34" name="Picture 9" descr="C:\Documents and Settings\1\Рабочий стол\новый год\2982_tn.jpg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88510" y="6050478"/>
            <a:ext cx="1892626" cy="681083"/>
          </a:xfrm>
          <a:prstGeom prst="rect">
            <a:avLst/>
          </a:prstGeom>
          <a:noFill/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41802" y="6026999"/>
            <a:ext cx="1289433" cy="704562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17639" y="6040701"/>
            <a:ext cx="1289433" cy="704562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06056" y="6023767"/>
            <a:ext cx="1289433" cy="704562"/>
          </a:xfrm>
          <a:prstGeom prst="rect">
            <a:avLst/>
          </a:prstGeom>
        </p:spPr>
      </p:pic>
      <p:pic>
        <p:nvPicPr>
          <p:cNvPr id="2" name="Picture 2" descr="http://aginskayasosh2.ru/February/busygin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511775" y="1005840"/>
            <a:ext cx="2378741" cy="19385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4728" y="3856416"/>
            <a:ext cx="2957423" cy="207655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35687" y="3901947"/>
            <a:ext cx="3045040" cy="2031019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4068" y="1264629"/>
            <a:ext cx="3012907" cy="2445998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05204" y="2610092"/>
            <a:ext cx="1611249" cy="194482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1022281" y="157400"/>
            <a:ext cx="1167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5">
                    <a:lumMod val="50000"/>
                  </a:schemeClr>
                </a:solidFill>
              </a:rPr>
              <a:t>1</a:t>
            </a:r>
            <a:r>
              <a:rPr lang="en-US" sz="4000" b="1" dirty="0" smtClean="0">
                <a:solidFill>
                  <a:schemeClr val="accent5">
                    <a:lumMod val="50000"/>
                  </a:schemeClr>
                </a:solidFill>
              </a:rPr>
              <a:t>6</a:t>
            </a:r>
            <a:endParaRPr lang="ru-RU" sz="40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1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92282" y="2610092"/>
            <a:ext cx="3545537" cy="3129853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9363259" y="137361"/>
            <a:ext cx="26766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МБОУ «Агинская СОШ № 2»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 2014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2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build="allAtOnce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291</Words>
  <Application>Microsoft Office PowerPoint</Application>
  <PresentationFormat>Широкоэкранный</PresentationFormat>
  <Paragraphs>93</Paragraphs>
  <Slides>12</Slides>
  <Notes>12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Chart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Людмила Метелкина</dc:creator>
  <cp:lastModifiedBy>Людмила Метелкина</cp:lastModifiedBy>
  <cp:revision>60</cp:revision>
  <dcterms:created xsi:type="dcterms:W3CDTF">2014-12-25T09:55:02Z</dcterms:created>
  <dcterms:modified xsi:type="dcterms:W3CDTF">2015-01-04T06:53:42Z</dcterms:modified>
</cp:coreProperties>
</file>