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6" r:id="rId2"/>
    <p:sldId id="275" r:id="rId3"/>
    <p:sldId id="288" r:id="rId4"/>
    <p:sldId id="297" r:id="rId5"/>
    <p:sldId id="300" r:id="rId6"/>
    <p:sldId id="277" r:id="rId7"/>
    <p:sldId id="299" r:id="rId8"/>
    <p:sldId id="29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14C54-2E13-4150-9573-65BA6EB3DCA3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0505-A267-44B1-8538-92D86EB4B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0505-A267-44B1-8538-92D86EB4B3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0505-A267-44B1-8538-92D86EB4B34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jpeg"/><Relationship Id="rId7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gif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229200"/>
            <a:ext cx="2483768" cy="1628800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789040"/>
            <a:ext cx="205172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345832"/>
            <a:ext cx="2016224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2376264" cy="16288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1977008" cy="151216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0"/>
            <a:ext cx="1800200" cy="1512168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ny_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038194" cy="2636912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2337048" cy="151216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2481064" cy="1512168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2411760" cy="1512168"/>
          </a:xfrm>
          <a:prstGeom prst="rect">
            <a:avLst/>
          </a:prstGeom>
          <a:noFill/>
        </p:spPr>
      </p:pic>
      <p:pic>
        <p:nvPicPr>
          <p:cNvPr id="1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2411760" cy="1628800"/>
          </a:xfrm>
          <a:prstGeom prst="rect">
            <a:avLst/>
          </a:prstGeom>
          <a:noFill/>
        </p:spPr>
      </p:pic>
      <p:pic>
        <p:nvPicPr>
          <p:cNvPr id="15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267744" cy="1512168"/>
          </a:xfrm>
          <a:prstGeom prst="rect">
            <a:avLst/>
          </a:prstGeom>
          <a:noFill/>
        </p:spPr>
      </p:pic>
      <p:pic>
        <p:nvPicPr>
          <p:cNvPr id="16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2448272" cy="1512168"/>
          </a:xfrm>
          <a:prstGeom prst="rect">
            <a:avLst/>
          </a:prstGeom>
          <a:noFill/>
        </p:spPr>
      </p:pic>
      <p:pic>
        <p:nvPicPr>
          <p:cNvPr id="1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2232248" cy="1512168"/>
          </a:xfrm>
          <a:prstGeom prst="rect">
            <a:avLst/>
          </a:prstGeom>
          <a:noFill/>
        </p:spPr>
      </p:pic>
      <p:pic>
        <p:nvPicPr>
          <p:cNvPr id="1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6952" y="2420888"/>
            <a:ext cx="2337048" cy="1512168"/>
          </a:xfrm>
          <a:prstGeom prst="rect">
            <a:avLst/>
          </a:prstGeom>
          <a:noFill/>
        </p:spPr>
      </p:pic>
      <p:pic>
        <p:nvPicPr>
          <p:cNvPr id="1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2481064" cy="1512168"/>
          </a:xfrm>
          <a:prstGeom prst="rect">
            <a:avLst/>
          </a:prstGeom>
          <a:noFill/>
        </p:spPr>
      </p:pic>
      <p:pic>
        <p:nvPicPr>
          <p:cNvPr id="2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459432"/>
            <a:ext cx="2481064" cy="1512168"/>
          </a:xfrm>
          <a:prstGeom prst="rect">
            <a:avLst/>
          </a:prstGeom>
          <a:noFill/>
        </p:spPr>
      </p:pic>
      <p:pic>
        <p:nvPicPr>
          <p:cNvPr id="2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-459432"/>
            <a:ext cx="2337048" cy="1512168"/>
          </a:xfrm>
          <a:prstGeom prst="rect">
            <a:avLst/>
          </a:prstGeom>
          <a:noFill/>
        </p:spPr>
      </p:pic>
      <p:pic>
        <p:nvPicPr>
          <p:cNvPr id="2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6952" y="-459432"/>
            <a:ext cx="2337048" cy="1512168"/>
          </a:xfrm>
          <a:prstGeom prst="rect">
            <a:avLst/>
          </a:prstGeom>
          <a:noFill/>
        </p:spPr>
      </p:pic>
      <p:pic>
        <p:nvPicPr>
          <p:cNvPr id="2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052736"/>
            <a:ext cx="1979712" cy="15121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051720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908720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Еще чуть-чуть, и бой курантов</a:t>
            </a: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Нам возвестит, что старый год,</a:t>
            </a: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Простившись с нами, безвозвратно</a:t>
            </a: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Тихонько в прошлое уйдет. </a:t>
            </a:r>
            <a:endParaRPr lang="en-US" sz="2800" b="1" spc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Но все ж, пока еще он с нами</a:t>
            </a:r>
            <a:r>
              <a:rPr lang="en-US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…</a:t>
            </a:r>
            <a:endParaRPr lang="ru-RU" sz="2800" spc="200" dirty="0">
              <a:latin typeface="Century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861048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РЕЙТИНГ  ШКОЛЬНЫХ СОБЫТИЙ</a:t>
            </a:r>
            <a:b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2013 ГОДА</a:t>
            </a:r>
            <a:b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ГЛАЗАМИ АДМИНИСТРАЦИИ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aginskayasosh2.ru/march/logo_egeh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582" y="3284984"/>
            <a:ext cx="1481305" cy="1152128"/>
          </a:xfrm>
          <a:prstGeom prst="rect">
            <a:avLst/>
          </a:prstGeom>
          <a:noFill/>
        </p:spPr>
      </p:pic>
      <p:pic>
        <p:nvPicPr>
          <p:cNvPr id="17" name="Picture 5" descr="C:\Documents and Settings\1\Рабочий стол\сетевая\сайт\IMG_65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547664" y="2996952"/>
            <a:ext cx="1408609" cy="1194329"/>
          </a:xfrm>
          <a:prstGeom prst="rect">
            <a:avLst/>
          </a:prstGeom>
          <a:noFill/>
        </p:spPr>
      </p:pic>
      <p:pic>
        <p:nvPicPr>
          <p:cNvPr id="14" name="Picture 4" descr="DSCN055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9512" y="980728"/>
            <a:ext cx="3852585" cy="1944216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3928" y="1556792"/>
            <a:ext cx="2419284" cy="34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1556792"/>
            <a:ext cx="2376264" cy="3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229200"/>
            <a:ext cx="190500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229200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16632"/>
            <a:ext cx="1905000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16632"/>
            <a:ext cx="1728192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  <a:endParaRPr lang="en-US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301208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АККРЕДИТАЦИЯ ШКОЛЫ,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ЕГЭ, ГИА, к/</a:t>
            </a:r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4 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класс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ФЗ РФ «ОБ ОБРАЗОВАНИИ В РФ»</a:t>
            </a: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" name="Picture 4" descr="http://aginskayasosh2.ru/march/logo_gia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95736" y="3789040"/>
            <a:ext cx="1736498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сайт школы\2013-2014\декабрь\Сайт 14.12.2013\фото с уроков\IMG_32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78222">
            <a:off x="-125015" y="2409430"/>
            <a:ext cx="3190708" cy="2127139"/>
          </a:xfrm>
          <a:prstGeom prst="rect">
            <a:avLst/>
          </a:prstGeom>
          <a:noFill/>
        </p:spPr>
      </p:pic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2232248" cy="2088232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653136"/>
            <a:ext cx="1905000" cy="2088232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653136"/>
            <a:ext cx="1905000" cy="2088232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2049016" cy="2088232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2"/>
            <a:ext cx="1905000" cy="1224136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1728192" cy="12241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581128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МЕТОДИЧЕСКАЯ РАБОТА В РАМКАХ ВВЕДЕНИЯ ФГОС,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САЙТ ШКОЛЫ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2" descr="D:\сайт школы\2013-2014\декабрь\уроки по формированию ууд\Ващекин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08139">
            <a:off x="570431" y="711312"/>
            <a:ext cx="2859491" cy="1907259"/>
          </a:xfrm>
          <a:prstGeom prst="rect">
            <a:avLst/>
          </a:prstGeom>
          <a:noFill/>
        </p:spPr>
      </p:pic>
      <p:pic>
        <p:nvPicPr>
          <p:cNvPr id="16" name="Picture 7" descr="C:\Documents and Settings\1\Рабочий стол\сетевая\сайт\методическая мастерская\Методическая мастерская\фото\метод мастерская 13 05 2013\IMG_82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1396" y="1196752"/>
            <a:ext cx="3738876" cy="1800200"/>
          </a:xfrm>
          <a:prstGeom prst="rect">
            <a:avLst/>
          </a:prstGeom>
          <a:noFill/>
        </p:spPr>
      </p:pic>
      <p:pic>
        <p:nvPicPr>
          <p:cNvPr id="17" name="Picture 4" descr="D:\сайт школы\2013-2014\на сайт итоги педагогического совета\педсовет 06 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12424" y="2348880"/>
            <a:ext cx="2592024" cy="1944216"/>
          </a:xfrm>
          <a:prstGeom prst="rect">
            <a:avLst/>
          </a:prstGeom>
          <a:noFill/>
        </p:spPr>
      </p:pic>
      <p:pic>
        <p:nvPicPr>
          <p:cNvPr id="15" name="Picture 8" descr="D:\сайт школы\2012-2013\165x90_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19626">
            <a:off x="3228914" y="2907042"/>
            <a:ext cx="2744860" cy="1497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190500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345832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6632"/>
            <a:ext cx="2121024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728192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5301208"/>
            <a:ext cx="7888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ВОЕННО-ПАТРИОТИЧЕСКОЕ ВОСПИТАНИЕ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 ДВИЖЕНИЕ «ЕДИНСТВО»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2" descr="D:\сайт школы\2013-2014\декабрь\фото Ильи Моора\Моо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1628800"/>
            <a:ext cx="3342872" cy="2016224"/>
          </a:xfrm>
          <a:prstGeom prst="rect">
            <a:avLst/>
          </a:prstGeom>
          <a:noFill/>
        </p:spPr>
      </p:pic>
      <p:pic>
        <p:nvPicPr>
          <p:cNvPr id="2050" name="Picture 2" descr="D:\сайт школы\2012-2013\выставлено до 25.02.2013\IMG_36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3429000"/>
            <a:ext cx="3629436" cy="1800200"/>
          </a:xfrm>
          <a:prstGeom prst="rect">
            <a:avLst/>
          </a:prstGeom>
          <a:noFill/>
        </p:spPr>
      </p:pic>
      <p:pic>
        <p:nvPicPr>
          <p:cNvPr id="2" name="Picture 3" descr="D:\сайт школы\2012-2013\на сайт 8.05\знамя победы\знам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4" y="116632"/>
            <a:ext cx="1962471" cy="2592288"/>
          </a:xfrm>
          <a:prstGeom prst="rect">
            <a:avLst/>
          </a:prstGeom>
          <a:noFill/>
        </p:spPr>
      </p:pic>
      <p:pic>
        <p:nvPicPr>
          <p:cNvPr id="3" name="Picture 4" descr="D:\сайт школы\2012-2013\на сайт 8.05\на сайт ветернаы\с ветераном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95736" y="116632"/>
            <a:ext cx="2276475" cy="1706563"/>
          </a:xfrm>
          <a:prstGeom prst="rect">
            <a:avLst/>
          </a:prstGeom>
          <a:noFill/>
        </p:spPr>
      </p:pic>
      <p:pic>
        <p:nvPicPr>
          <p:cNvPr id="2053" name="Picture 5" descr="D:\сайт школы\2012-2013\Выставлено на сайт 30.04\день призывника\день доприз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67525" y="1340768"/>
            <a:ext cx="2276475" cy="1706563"/>
          </a:xfrm>
          <a:prstGeom prst="rect">
            <a:avLst/>
          </a:prstGeom>
          <a:noFill/>
        </p:spPr>
      </p:pic>
      <p:pic>
        <p:nvPicPr>
          <p:cNvPr id="2054" name="Picture 6" descr="D:\сайт школы\2013-2014\октябрь 2013\на сайт енисейский меридиан\DSC0300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27984" y="2780928"/>
            <a:ext cx="318790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ginskayasosh2.ru/april/IMG_62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38011" y="1412776"/>
            <a:ext cx="2905989" cy="1512168"/>
          </a:xfrm>
          <a:prstGeom prst="rect">
            <a:avLst/>
          </a:prstGeom>
          <a:noFill/>
        </p:spPr>
      </p:pic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157192"/>
            <a:ext cx="2376264" cy="1512168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157192"/>
            <a:ext cx="1905000" cy="151216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157192"/>
            <a:ext cx="1905000" cy="1512168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21024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6632"/>
            <a:ext cx="2193032" cy="1080120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6632"/>
            <a:ext cx="1728192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8864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4452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НОВЫЕ ШКОЛЬНЫЕ ТРАДИЦИИ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D:\сайт школы\2013-2014\декабрь\Прием у директора школы\обща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836713"/>
            <a:ext cx="2501374" cy="1656184"/>
          </a:xfrm>
          <a:prstGeom prst="rect">
            <a:avLst/>
          </a:prstGeom>
          <a:noFill/>
        </p:spPr>
      </p:pic>
      <p:pic>
        <p:nvPicPr>
          <p:cNvPr id="6150" name="Picture 6" descr="D:\сайт школы\2013-2014\декабрь\на сайт 26.12\приём  директора школы победители олимпиад\приём 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2924944"/>
            <a:ext cx="2831819" cy="1872208"/>
          </a:xfrm>
          <a:prstGeom prst="rect">
            <a:avLst/>
          </a:prstGeom>
          <a:noFill/>
        </p:spPr>
      </p:pic>
      <p:pic>
        <p:nvPicPr>
          <p:cNvPr id="6152" name="Picture 8" descr="D:\школьные фото\2013-2014 1А класс в гостях у М.И\Копия IMG_549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776" y="1412776"/>
            <a:ext cx="2664296" cy="2281825"/>
          </a:xfrm>
          <a:prstGeom prst="rect">
            <a:avLst/>
          </a:prstGeom>
          <a:noFill/>
        </p:spPr>
      </p:pic>
      <p:pic>
        <p:nvPicPr>
          <p:cNvPr id="10242" name="Picture 2" descr="http://aginskayasosh2.ru/april/IMG_619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89254" y="3356992"/>
            <a:ext cx="4954746" cy="165618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969233">
            <a:off x="611560" y="2636912"/>
            <a:ext cx="316835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ПРИЁМ У ДИРЕКТОРА ШКОЛЫ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811227">
            <a:off x="5364572" y="2848357"/>
            <a:ext cx="316835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КОНКУРС ДЕТСКИХ ХОРОВ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941168"/>
            <a:ext cx="2915816" cy="1800200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941168"/>
            <a:ext cx="1905000" cy="1800200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941168"/>
            <a:ext cx="1905000" cy="1800200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941168"/>
            <a:ext cx="2409056" cy="18002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05000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728192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IV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085184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ПОДДЕРЖКА ОДАРЕННЫХ ДЕТЕЙ: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ВСЕРОССИЙСКАЯ</a:t>
            </a:r>
            <a:r>
              <a:rPr lang="en-US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ОЛИМПИАДА ШКОЛЬНИКОВ, КУРЧАТОВСКИЕ ЧТЕНИЯ, НПК, КОНКУРСЫ, ПРОЕКТЫ …</a:t>
            </a:r>
            <a:endParaRPr lang="en-US" sz="2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УЛУЧШЕНИЕ УСЛОВИЙ ТРУДА</a:t>
            </a:r>
            <a:endParaRPr lang="en-US" sz="2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 descr="D:\сайт школы\2012-2013\НОУ\IMG_36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340768"/>
            <a:ext cx="2427662" cy="1820870"/>
          </a:xfrm>
          <a:prstGeom prst="rect">
            <a:avLst/>
          </a:prstGeom>
          <a:noFill/>
        </p:spPr>
      </p:pic>
      <p:pic>
        <p:nvPicPr>
          <p:cNvPr id="1028" name="Picture 4" descr="D:\сайт школы\2012-2013\НОУ\Копия IMG_36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340768"/>
            <a:ext cx="1840460" cy="1368152"/>
          </a:xfrm>
          <a:prstGeom prst="rect">
            <a:avLst/>
          </a:prstGeom>
          <a:noFill/>
        </p:spPr>
      </p:pic>
      <p:pic>
        <p:nvPicPr>
          <p:cNvPr id="1029" name="Picture 5" descr="D:\сайт школы\2013-2014\декабрь\фото Курчат 2013\DSC_108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4248" y="3429000"/>
            <a:ext cx="2152135" cy="1429528"/>
          </a:xfrm>
          <a:prstGeom prst="rect">
            <a:avLst/>
          </a:prstGeom>
          <a:noFill/>
        </p:spPr>
      </p:pic>
      <p:pic>
        <p:nvPicPr>
          <p:cNvPr id="1030" name="Picture 6" descr="D:\сайт школы\2013-2014\декабрь\фото Курчат 2013\МК чтения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7984" y="2708920"/>
            <a:ext cx="2420628" cy="188612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7504" y="908720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муниципальном этапе Всероссийской олимпиады школьников приняли участие </a:t>
            </a:r>
            <a:r>
              <a:rPr lang="ru-RU" b="1" dirty="0" smtClean="0">
                <a:solidFill>
                  <a:srgbClr val="FF0000"/>
                </a:solidFill>
              </a:rPr>
              <a:t>69,5%</a:t>
            </a:r>
            <a:r>
              <a:rPr lang="ru-RU" b="1" dirty="0" smtClean="0"/>
              <a:t> учащихся 4, 7-11 классов </a:t>
            </a:r>
            <a:r>
              <a:rPr lang="ru-RU" b="1" dirty="0" smtClean="0">
                <a:solidFill>
                  <a:srgbClr val="FF0000"/>
                </a:solidFill>
              </a:rPr>
              <a:t>Победителями</a:t>
            </a:r>
            <a:r>
              <a:rPr lang="ru-RU" b="1" dirty="0" smtClean="0"/>
              <a:t> стали17 учеников по 10 учебным предметам - 23 победы </a:t>
            </a:r>
            <a:r>
              <a:rPr lang="ru-RU" b="1" dirty="0" smtClean="0">
                <a:solidFill>
                  <a:srgbClr val="FF0000"/>
                </a:solidFill>
              </a:rPr>
              <a:t>(59% от общего числа победителей по району).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CC"/>
                </a:solidFill>
              </a:rPr>
              <a:t>84 призовых места </a:t>
            </a:r>
            <a:r>
              <a:rPr lang="ru-RU" b="1" dirty="0" smtClean="0"/>
              <a:t>заняли ученики школы </a:t>
            </a:r>
            <a:r>
              <a:rPr lang="ru-RU" b="1" dirty="0" smtClean="0">
                <a:solidFill>
                  <a:srgbClr val="0000CC"/>
                </a:solidFill>
              </a:rPr>
              <a:t>(39% от общего количества призеров по району). </a:t>
            </a:r>
            <a:r>
              <a:rPr lang="ru-RU" b="1" dirty="0" smtClean="0"/>
              <a:t>Всего победителей и призеров школы - 42% от общего количества победителей и призеров по району.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ttp://aginskayasosh2.ru/october/osen_2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3501008"/>
            <a:ext cx="3262449" cy="1828636"/>
          </a:xfrm>
          <a:prstGeom prst="rect">
            <a:avLst/>
          </a:prstGeom>
          <a:noFill/>
        </p:spPr>
      </p:pic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229200"/>
            <a:ext cx="216024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251656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632"/>
            <a:ext cx="1977008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1800200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V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0120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ФСК «ЮНОСТЬ»,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ТРАДИЦИОННЫЕ МЕРОПРИЯТИЯ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D:\сайт школы\2012-2013\выставлено до 2.04.2013\на сайт 26.03\волейбол\IMG_50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"/>
            <a:ext cx="3851920" cy="2567946"/>
          </a:xfrm>
          <a:prstGeom prst="rect">
            <a:avLst/>
          </a:prstGeom>
          <a:noFill/>
        </p:spPr>
      </p:pic>
      <p:pic>
        <p:nvPicPr>
          <p:cNvPr id="5126" name="Picture 6" descr="D:\сайт школы\2013-2014\ноябрь2013\Клуб выходного дня 2.11.2013\DSCN27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1556792"/>
            <a:ext cx="3852263" cy="1896740"/>
          </a:xfrm>
          <a:prstGeom prst="rect">
            <a:avLst/>
          </a:prstGeom>
          <a:noFill/>
        </p:spPr>
      </p:pic>
      <p:pic>
        <p:nvPicPr>
          <p:cNvPr id="5129" name="Picture 9" descr="D:\школьные фото\сПАРТАКИАДА\DSC_62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0032" y="1340768"/>
            <a:ext cx="3359750" cy="1656184"/>
          </a:xfrm>
          <a:prstGeom prst="rect">
            <a:avLst/>
          </a:prstGeom>
          <a:noFill/>
        </p:spPr>
      </p:pic>
      <p:pic>
        <p:nvPicPr>
          <p:cNvPr id="18" name="Picture 6" descr="D:\школьные фото\новый год))))\Копия IMG_105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48264" y="3068960"/>
            <a:ext cx="1879199" cy="2016224"/>
          </a:xfrm>
          <a:prstGeom prst="rect">
            <a:avLst/>
          </a:prstGeom>
          <a:noFill/>
        </p:spPr>
      </p:pic>
      <p:pic>
        <p:nvPicPr>
          <p:cNvPr id="19" name="Picture 5" descr="D:\сайт школы\2012-2013\на сайт 22.05\спортсмены 201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3429000"/>
            <a:ext cx="3491880" cy="1699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229200"/>
            <a:ext cx="2483768" cy="1628800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789040"/>
            <a:ext cx="205172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345832"/>
            <a:ext cx="2016224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229200"/>
            <a:ext cx="2376264" cy="16288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1977008" cy="151216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8484" y="836712"/>
            <a:ext cx="1885924" cy="1584176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ny_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038194" cy="2636912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2337048" cy="151216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2481064" cy="1512168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411760" cy="1512168"/>
          </a:xfrm>
          <a:prstGeom prst="rect">
            <a:avLst/>
          </a:prstGeom>
          <a:noFill/>
        </p:spPr>
      </p:pic>
      <p:pic>
        <p:nvPicPr>
          <p:cNvPr id="1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2411760" cy="1628800"/>
          </a:xfrm>
          <a:prstGeom prst="rect">
            <a:avLst/>
          </a:prstGeom>
          <a:noFill/>
        </p:spPr>
      </p:pic>
      <p:pic>
        <p:nvPicPr>
          <p:cNvPr id="15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2267744" cy="1512168"/>
          </a:xfrm>
          <a:prstGeom prst="rect">
            <a:avLst/>
          </a:prstGeom>
          <a:noFill/>
        </p:spPr>
      </p:pic>
      <p:pic>
        <p:nvPicPr>
          <p:cNvPr id="16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2448272" cy="1512168"/>
          </a:xfrm>
          <a:prstGeom prst="rect">
            <a:avLst/>
          </a:prstGeom>
          <a:noFill/>
        </p:spPr>
      </p:pic>
      <p:pic>
        <p:nvPicPr>
          <p:cNvPr id="1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2232248" cy="1512168"/>
          </a:xfrm>
          <a:prstGeom prst="rect">
            <a:avLst/>
          </a:prstGeom>
          <a:noFill/>
        </p:spPr>
      </p:pic>
      <p:pic>
        <p:nvPicPr>
          <p:cNvPr id="1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952" y="2420888"/>
            <a:ext cx="2337048" cy="1512168"/>
          </a:xfrm>
          <a:prstGeom prst="rect">
            <a:avLst/>
          </a:prstGeom>
          <a:noFill/>
        </p:spPr>
      </p:pic>
      <p:pic>
        <p:nvPicPr>
          <p:cNvPr id="1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2481064" cy="1512168"/>
          </a:xfrm>
          <a:prstGeom prst="rect">
            <a:avLst/>
          </a:prstGeom>
          <a:noFill/>
        </p:spPr>
      </p:pic>
      <p:pic>
        <p:nvPicPr>
          <p:cNvPr id="2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459432"/>
            <a:ext cx="2481064" cy="1512168"/>
          </a:xfrm>
          <a:prstGeom prst="rect">
            <a:avLst/>
          </a:prstGeom>
          <a:noFill/>
        </p:spPr>
      </p:pic>
      <p:pic>
        <p:nvPicPr>
          <p:cNvPr id="2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459432"/>
            <a:ext cx="2337048" cy="1512168"/>
          </a:xfrm>
          <a:prstGeom prst="rect">
            <a:avLst/>
          </a:prstGeom>
          <a:noFill/>
        </p:spPr>
      </p:pic>
      <p:pic>
        <p:nvPicPr>
          <p:cNvPr id="2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952" y="-459432"/>
            <a:ext cx="2337048" cy="1512168"/>
          </a:xfrm>
          <a:prstGeom prst="rect">
            <a:avLst/>
          </a:prstGeom>
          <a:noFill/>
        </p:spPr>
      </p:pic>
      <p:pic>
        <p:nvPicPr>
          <p:cNvPr id="2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052736"/>
            <a:ext cx="1979712" cy="15121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051720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</a:t>
            </a: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«Агинская СОШ № 2»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492896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Старому году оставьте печали,</a:t>
            </a:r>
            <a:b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Забудьте тревоги, обиду, беду.</a:t>
            </a:r>
            <a:b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Только здоровья, успехов и счастья</a:t>
            </a:r>
            <a:b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Мы вам желаем в Новом году!</a:t>
            </a:r>
            <a:endParaRPr 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246</Words>
  <Application>Microsoft Office PowerPoint</Application>
  <PresentationFormat>Экран (4:3)</PresentationFormat>
  <Paragraphs>41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50</cp:revision>
  <dcterms:modified xsi:type="dcterms:W3CDTF">2013-12-30T03:39:45Z</dcterms:modified>
</cp:coreProperties>
</file>