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94" r:id="rId3"/>
    <p:sldId id="289" r:id="rId4"/>
    <p:sldId id="292" r:id="rId5"/>
    <p:sldId id="276" r:id="rId6"/>
    <p:sldId id="290" r:id="rId7"/>
    <p:sldId id="286" r:id="rId8"/>
    <p:sldId id="275" r:id="rId9"/>
    <p:sldId id="279" r:id="rId10"/>
    <p:sldId id="297" r:id="rId11"/>
    <p:sldId id="277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4C54-2E13-4150-9573-65BA6EB3DCA3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0505-A267-44B1-8538-92D86EB4B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89040"/>
            <a:ext cx="205172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4583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2376264" cy="16288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1977008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800200" cy="1512168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ny_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38194" cy="2636912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2337048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24810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411760" cy="1512168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411760" cy="1628800"/>
          </a:xfrm>
          <a:prstGeom prst="rect">
            <a:avLst/>
          </a:prstGeom>
          <a:noFill/>
        </p:spPr>
      </p:pic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267744" cy="151216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2448272" cy="151216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2232248" cy="1512168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952" y="2420888"/>
            <a:ext cx="2337048" cy="1512168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2481064" cy="1512168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459432"/>
            <a:ext cx="2481064" cy="1512168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459432"/>
            <a:ext cx="2337048" cy="1512168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952" y="-459432"/>
            <a:ext cx="2337048" cy="1512168"/>
          </a:xfrm>
          <a:prstGeom prst="rect">
            <a:avLst/>
          </a:prstGeom>
          <a:noFill/>
        </p:spPr>
      </p:pic>
      <p:pic>
        <p:nvPicPr>
          <p:cNvPr id="2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979712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172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90872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Еще чуть-чуть, и бой курантов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Нам возвестит, что старый год,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Простившись с нами, безвозвратно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Тихонько в прошлое уйдет. </a:t>
            </a:r>
            <a:endParaRPr lang="en-US" sz="2800" b="1" spc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Но все ж, пока еще он с нами</a:t>
            </a:r>
            <a:r>
              <a:rPr lang="en-US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…</a:t>
            </a:r>
            <a:endParaRPr lang="ru-RU" sz="2800" spc="200" dirty="0">
              <a:latin typeface="Century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6104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РЕЙТИНГ  ШКОЛЬНЫХ СОБЫТИЙ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2013 ГОДА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ГЛАЗАМИ УЧЕНИКОВ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ginskayasosh2.ru/april/IMG_62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38011" y="1412776"/>
            <a:ext cx="2905989" cy="1512168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57192"/>
            <a:ext cx="23762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21024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6632"/>
            <a:ext cx="2193032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172819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8864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IX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44522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НОВЫЕ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ШКОЛЬНЫЕ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ТРАДИЦИИ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D:\сайт школы\2013-2014\декабрь\Прием у директора школы\обща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836713"/>
            <a:ext cx="2501374" cy="1656184"/>
          </a:xfrm>
          <a:prstGeom prst="rect">
            <a:avLst/>
          </a:prstGeom>
          <a:noFill/>
        </p:spPr>
      </p:pic>
      <p:pic>
        <p:nvPicPr>
          <p:cNvPr id="6150" name="Picture 6" descr="D:\сайт школы\2013-2014\декабрь\на сайт 26.12\приём  директора школы победители олимпиад\приём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2924944"/>
            <a:ext cx="2831819" cy="1872208"/>
          </a:xfrm>
          <a:prstGeom prst="rect">
            <a:avLst/>
          </a:prstGeom>
          <a:noFill/>
        </p:spPr>
      </p:pic>
      <p:pic>
        <p:nvPicPr>
          <p:cNvPr id="6152" name="Picture 8" descr="D:\школьные фото\2013-2014 1А класс в гостях у М.И\Копия IMG_549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1412776"/>
            <a:ext cx="2664296" cy="2281825"/>
          </a:xfrm>
          <a:prstGeom prst="rect">
            <a:avLst/>
          </a:prstGeom>
          <a:noFill/>
        </p:spPr>
      </p:pic>
      <p:pic>
        <p:nvPicPr>
          <p:cNvPr id="10242" name="Picture 2" descr="http://aginskayasosh2.ru/april/IMG_619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89254" y="3356992"/>
            <a:ext cx="4954746" cy="16561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969233">
            <a:off x="611560" y="2636912"/>
            <a:ext cx="316835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ПРИЁМ У ДИРЕКТОРА 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811227">
            <a:off x="5364572" y="2848357"/>
            <a:ext cx="316835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КОНКУРС ДЕТСКИХ ХОРОВ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13176"/>
            <a:ext cx="2232248" cy="1728192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013176"/>
            <a:ext cx="1905000" cy="1728192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13176"/>
            <a:ext cx="1905000" cy="1728192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2049016" cy="1728192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X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ВСЕРОССИЙСКАЯ 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ОЛИМПИАДА ШКОЛЬНИКОВ</a:t>
            </a:r>
            <a:endParaRPr lang="en-US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КУРЧАТОВСКИЕ ЧТЕНИЯ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НПК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D:\сайт школы\2012-2013\НОУ\IMG_3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340768"/>
            <a:ext cx="2427662" cy="1820870"/>
          </a:xfrm>
          <a:prstGeom prst="rect">
            <a:avLst/>
          </a:prstGeom>
          <a:noFill/>
        </p:spPr>
      </p:pic>
      <p:pic>
        <p:nvPicPr>
          <p:cNvPr id="1028" name="Picture 4" descr="D:\сайт школы\2012-2013\НОУ\Копия IMG_36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340768"/>
            <a:ext cx="1840460" cy="1368152"/>
          </a:xfrm>
          <a:prstGeom prst="rect">
            <a:avLst/>
          </a:prstGeom>
          <a:noFill/>
        </p:spPr>
      </p:pic>
      <p:pic>
        <p:nvPicPr>
          <p:cNvPr id="1029" name="Picture 5" descr="D:\сайт школы\2013-2014\декабрь\фото Курчат 2013\DSC_10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3573016"/>
            <a:ext cx="2384955" cy="1584176"/>
          </a:xfrm>
          <a:prstGeom prst="rect">
            <a:avLst/>
          </a:prstGeom>
          <a:noFill/>
        </p:spPr>
      </p:pic>
      <p:pic>
        <p:nvPicPr>
          <p:cNvPr id="1030" name="Picture 6" descr="D:\сайт школы\2013-2014\декабрь\фото Курчат 2013\МК чтени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2636912"/>
            <a:ext cx="2420628" cy="188612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504" y="908720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муниципальном этапе Всероссийской олимпиады школьников приняли участие </a:t>
            </a:r>
            <a:r>
              <a:rPr lang="ru-RU" b="1" dirty="0" smtClean="0">
                <a:solidFill>
                  <a:srgbClr val="FF0000"/>
                </a:solidFill>
              </a:rPr>
              <a:t>69,5%</a:t>
            </a:r>
            <a:r>
              <a:rPr lang="ru-RU" b="1" dirty="0" smtClean="0"/>
              <a:t> учащихся 4, 7-11 классов </a:t>
            </a:r>
            <a:r>
              <a:rPr lang="ru-RU" b="1" dirty="0" smtClean="0">
                <a:solidFill>
                  <a:srgbClr val="FF0000"/>
                </a:solidFill>
              </a:rPr>
              <a:t>Победителями</a:t>
            </a:r>
            <a:r>
              <a:rPr lang="ru-RU" b="1" dirty="0" smtClean="0"/>
              <a:t> стали 18 учеников по 10 учебным предметам - 23 победы </a:t>
            </a:r>
            <a:r>
              <a:rPr lang="ru-RU" b="1" dirty="0" smtClean="0">
                <a:solidFill>
                  <a:srgbClr val="FF0000"/>
                </a:solidFill>
              </a:rPr>
              <a:t>(59% от общего числа победителей по району).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CC"/>
                </a:solidFill>
              </a:rPr>
              <a:t>84 призовых места </a:t>
            </a:r>
            <a:r>
              <a:rPr lang="ru-RU" b="1" dirty="0" smtClean="0"/>
              <a:t>заняли ученики школы </a:t>
            </a:r>
            <a:r>
              <a:rPr lang="ru-RU" b="1" dirty="0" smtClean="0">
                <a:solidFill>
                  <a:srgbClr val="0000CC"/>
                </a:solidFill>
              </a:rPr>
              <a:t>(39% от общего количества призеров по району). </a:t>
            </a:r>
            <a:r>
              <a:rPr lang="ru-RU" b="1" dirty="0" smtClean="0"/>
              <a:t>Всего победителей и призеров школы - 42% от общего количества победителей и призеров по району.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205172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34583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229200"/>
            <a:ext cx="2376264" cy="16288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1977008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484" y="836712"/>
            <a:ext cx="1885924" cy="1584176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ny_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38194" cy="2636912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2337048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4810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411760" cy="1512168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2411760" cy="1628800"/>
          </a:xfrm>
          <a:prstGeom prst="rect">
            <a:avLst/>
          </a:prstGeom>
          <a:noFill/>
        </p:spPr>
      </p:pic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267744" cy="151216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2448272" cy="151216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2232248" cy="1512168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952" y="2420888"/>
            <a:ext cx="2337048" cy="1512168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2481064" cy="1512168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459432"/>
            <a:ext cx="2481064" cy="1512168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459432"/>
            <a:ext cx="2337048" cy="1512168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952" y="-459432"/>
            <a:ext cx="2337048" cy="1512168"/>
          </a:xfrm>
          <a:prstGeom prst="rect">
            <a:avLst/>
          </a:prstGeom>
          <a:noFill/>
        </p:spPr>
      </p:pic>
      <p:pic>
        <p:nvPicPr>
          <p:cNvPr id="2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1979712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172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«Агинская СОШ № 2»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49289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Старому году оставьте печали,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Забудьте тревоги, обиду, беду.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Только здоровья, успехов и счастья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Мы вам желаем в Новом году!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aginskayasosh2.ru/october/osen_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501008"/>
            <a:ext cx="3766505" cy="2111164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589240"/>
            <a:ext cx="2160240" cy="115212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589240"/>
            <a:ext cx="1905000" cy="115212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89240"/>
            <a:ext cx="1905000" cy="115212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2337048" cy="115212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1977008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800200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41145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ТРАДИЦИОННЫЕ МАССОВЫЕ МЕРОПРИЯТИЯ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сайт школы\2012-2013\на сайт 22.05\IMG_86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60648"/>
            <a:ext cx="2195736" cy="1700808"/>
          </a:xfrm>
          <a:prstGeom prst="rect">
            <a:avLst/>
          </a:prstGeom>
          <a:noFill/>
        </p:spPr>
      </p:pic>
      <p:pic>
        <p:nvPicPr>
          <p:cNvPr id="8195" name="Picture 3" descr="D:\сайт школы\2012-2013\на сайт 22.05\IMG_85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0"/>
            <a:ext cx="2195736" cy="1116366"/>
          </a:xfrm>
          <a:prstGeom prst="rect">
            <a:avLst/>
          </a:prstGeom>
          <a:noFill/>
        </p:spPr>
      </p:pic>
      <p:pic>
        <p:nvPicPr>
          <p:cNvPr id="8197" name="Picture 5" descr="D:\сайт школы\2012-2013\на сайт 22.05\спортсмены 20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1556792"/>
            <a:ext cx="4267200" cy="2076450"/>
          </a:xfrm>
          <a:prstGeom prst="rect">
            <a:avLst/>
          </a:prstGeom>
          <a:noFill/>
        </p:spPr>
      </p:pic>
      <p:pic>
        <p:nvPicPr>
          <p:cNvPr id="16" name="Picture 2" descr="D:\сайт школы\2012-2013\11Б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1340768"/>
            <a:ext cx="2698586" cy="2266812"/>
          </a:xfrm>
          <a:prstGeom prst="rect">
            <a:avLst/>
          </a:prstGeom>
          <a:noFill/>
        </p:spPr>
      </p:pic>
      <p:pic>
        <p:nvPicPr>
          <p:cNvPr id="1026" name="Picture 2" descr="D:\школьные фото\новый год))))\IMG_088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41448" y="3212976"/>
            <a:ext cx="3402552" cy="2372483"/>
          </a:xfrm>
          <a:prstGeom prst="rect">
            <a:avLst/>
          </a:prstGeom>
          <a:noFill/>
        </p:spPr>
      </p:pic>
      <p:pic>
        <p:nvPicPr>
          <p:cNvPr id="15362" name="Picture 2" descr="http://aginskayasosh2.ru/May/IMG_705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140202">
            <a:off x="4219495" y="3161042"/>
            <a:ext cx="1349499" cy="204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2121024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30120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ВОЕННО-ПАТРИОТИЧЕСКОЕ ВОСПИТАНИЕ В ШКОЛЕ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2" descr="D:\сайт школы\2013-2014\декабрь\фото Ильи Моора\Моо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628800"/>
            <a:ext cx="3342872" cy="2016224"/>
          </a:xfrm>
          <a:prstGeom prst="rect">
            <a:avLst/>
          </a:prstGeom>
          <a:noFill/>
        </p:spPr>
      </p:pic>
      <p:pic>
        <p:nvPicPr>
          <p:cNvPr id="2050" name="Picture 2" descr="D:\сайт школы\2012-2013\выставлено до 25.02.2013\IMG_3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3629436" cy="1800200"/>
          </a:xfrm>
          <a:prstGeom prst="rect">
            <a:avLst/>
          </a:prstGeom>
          <a:noFill/>
        </p:spPr>
      </p:pic>
      <p:pic>
        <p:nvPicPr>
          <p:cNvPr id="2" name="Picture 3" descr="D:\сайт школы\2012-2013\на сайт 8.05\знамя победы\знам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116632"/>
            <a:ext cx="1962471" cy="2592288"/>
          </a:xfrm>
          <a:prstGeom prst="rect">
            <a:avLst/>
          </a:prstGeom>
          <a:noFill/>
        </p:spPr>
      </p:pic>
      <p:pic>
        <p:nvPicPr>
          <p:cNvPr id="3" name="Picture 4" descr="D:\сайт школы\2012-2013\на сайт 8.05\на сайт ветернаы\с ветераном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95736" y="116632"/>
            <a:ext cx="2276475" cy="1706563"/>
          </a:xfrm>
          <a:prstGeom prst="rect">
            <a:avLst/>
          </a:prstGeom>
          <a:noFill/>
        </p:spPr>
      </p:pic>
      <p:pic>
        <p:nvPicPr>
          <p:cNvPr id="2053" name="Picture 5" descr="D:\сайт школы\2012-2013\Выставлено на сайт 30.04\день призывника\день доприз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67525" y="1340768"/>
            <a:ext cx="2276475" cy="1706563"/>
          </a:xfrm>
          <a:prstGeom prst="rect">
            <a:avLst/>
          </a:prstGeom>
          <a:noFill/>
        </p:spPr>
      </p:pic>
      <p:pic>
        <p:nvPicPr>
          <p:cNvPr id="2054" name="Picture 6" descr="D:\сайт школы\2013-2014\октябрь 2013\на сайт енисейский меридиан\DSC0300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7984" y="2780928"/>
            <a:ext cx="318790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517232"/>
            <a:ext cx="2160240" cy="1224136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517232"/>
            <a:ext cx="1905000" cy="1224136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517232"/>
            <a:ext cx="1905000" cy="1224136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17232"/>
            <a:ext cx="2337048" cy="1224136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632"/>
            <a:ext cx="1977008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800200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96552" y="58052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ФСК «ЮНОСТЬ»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сайт школы\2012-2013\выставлено до 2.04.2013\на сайт 26.03\волейбол\IMG_5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038728" cy="2692485"/>
          </a:xfrm>
          <a:prstGeom prst="rect">
            <a:avLst/>
          </a:prstGeom>
          <a:noFill/>
        </p:spPr>
      </p:pic>
      <p:pic>
        <p:nvPicPr>
          <p:cNvPr id="5123" name="Picture 3" descr="D:\сайт школы\2012-2013\выставлено до 2.04.2013\на сайт 26.03\волейбол\IMG_50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1052736"/>
            <a:ext cx="2304256" cy="1808949"/>
          </a:xfrm>
          <a:prstGeom prst="rect">
            <a:avLst/>
          </a:prstGeom>
          <a:noFill/>
        </p:spPr>
      </p:pic>
      <p:pic>
        <p:nvPicPr>
          <p:cNvPr id="5124" name="Picture 4" descr="D:\сайт школы\2013-2014\октябрь 2013\Клуб выходного дня 12.10.2013\2 кл нагр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2852936"/>
            <a:ext cx="1660442" cy="2155548"/>
          </a:xfrm>
          <a:prstGeom prst="rect">
            <a:avLst/>
          </a:prstGeom>
          <a:noFill/>
        </p:spPr>
      </p:pic>
      <p:pic>
        <p:nvPicPr>
          <p:cNvPr id="5125" name="Picture 5" descr="D:\сайт школы\2013-2014\октябрь 2013\Спортивные мероприятия\15_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2636912"/>
            <a:ext cx="2851017" cy="2088232"/>
          </a:xfrm>
          <a:prstGeom prst="rect">
            <a:avLst/>
          </a:prstGeom>
          <a:noFill/>
        </p:spPr>
      </p:pic>
      <p:pic>
        <p:nvPicPr>
          <p:cNvPr id="5126" name="Picture 6" descr="D:\сайт школы\2013-2014\ноябрь2013\Клуб выходного дня 2.11.2013\DSCN279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79712" y="3501008"/>
            <a:ext cx="3852263" cy="1896740"/>
          </a:xfrm>
          <a:prstGeom prst="rect">
            <a:avLst/>
          </a:prstGeom>
          <a:noFill/>
        </p:spPr>
      </p:pic>
      <p:pic>
        <p:nvPicPr>
          <p:cNvPr id="5127" name="Picture 7" descr="D:\сайт школы\2013-2014\ноябрь2013\Теннис\DSCN296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16216" y="4869160"/>
            <a:ext cx="2160240" cy="1583436"/>
          </a:xfrm>
          <a:prstGeom prst="rect">
            <a:avLst/>
          </a:prstGeom>
          <a:noFill/>
        </p:spPr>
      </p:pic>
      <p:pic>
        <p:nvPicPr>
          <p:cNvPr id="5129" name="Picture 9" descr="D:\школьные фото\сПАРТАКИАДА\DSC_629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36096" y="1196752"/>
            <a:ext cx="306759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41168"/>
            <a:ext cx="2232248" cy="18002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941168"/>
            <a:ext cx="1905000" cy="1800200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941168"/>
            <a:ext cx="1905000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2049016" cy="18002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296144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296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ЕГЭ,ГИА, КОНТРОЛЬНЫЕ В 4 КЛ.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УЛУЧШЕНИЕ УСЛОВИЙ ТРУДА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http://aginskayasosh2.ru/march/logo_egeh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24744"/>
            <a:ext cx="2221958" cy="1728192"/>
          </a:xfrm>
          <a:prstGeom prst="rect">
            <a:avLst/>
          </a:prstGeom>
          <a:noFill/>
        </p:spPr>
      </p:pic>
      <p:pic>
        <p:nvPicPr>
          <p:cNvPr id="13316" name="Picture 4" descr="http://aginskayasosh2.ru/march/logo_gia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2780928"/>
            <a:ext cx="2102077" cy="1656184"/>
          </a:xfrm>
          <a:prstGeom prst="rect">
            <a:avLst/>
          </a:prstGeom>
          <a:noFill/>
        </p:spPr>
      </p:pic>
      <p:pic>
        <p:nvPicPr>
          <p:cNvPr id="13317" name="Picture 5" descr="C:\Documents and Settings\1\Рабочий стол\сетевая\сайт\IMG_65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364088" y="1772816"/>
            <a:ext cx="3243327" cy="2749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656184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2049016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944216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ЛАГЕРЬ С ДНЕВНЫМ ПРЕБЫВАНИЕМ ДЕТЕЙ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D:\сайт школы\2012-2013\открытие площадки 5.06\вынос флаг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060848"/>
            <a:ext cx="4032038" cy="302433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6632"/>
            <a:ext cx="4715569" cy="42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157192"/>
            <a:ext cx="23762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1905000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72819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157192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 ГОДА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УЧЕНИК ГОДА</a:t>
            </a:r>
          </a:p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D:\школьные фото\фото ученик года\Мосяйки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95736" y="1412776"/>
            <a:ext cx="32004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  <a:endParaRPr lang="en-US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301208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КРАТКОСРОЧНЫЕ МЕЖПРЕДМЕТНЫЕ ПРОЕКТЫ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3" name="Picture 1" descr="D:\ФГОС ООО\Пилотная школа ФГОС ООО\5 класс\Семья\семья\Жуклины\DSC_81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1484784"/>
            <a:ext cx="2772744" cy="1841536"/>
          </a:xfrm>
          <a:prstGeom prst="rect">
            <a:avLst/>
          </a:prstGeom>
          <a:noFill/>
        </p:spPr>
      </p:pic>
      <p:pic>
        <p:nvPicPr>
          <p:cNvPr id="8194" name="Picture 2" descr="D:\ФГОС ООО\Пилотная школа ФГОС ООО\5 класс\Семья\семья\Козловы\IMG_45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1268760"/>
            <a:ext cx="3360146" cy="2520280"/>
          </a:xfrm>
          <a:prstGeom prst="rect">
            <a:avLst/>
          </a:prstGeom>
          <a:noFill/>
        </p:spPr>
      </p:pic>
      <p:pic>
        <p:nvPicPr>
          <p:cNvPr id="8195" name="Picture 3" descr="D:\ФГОС ООО\Пилотная школа ФГОС ООО\5 класс\Семья\семья\Чечины\IMG_21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3356992"/>
            <a:ext cx="2664296" cy="1998222"/>
          </a:xfrm>
          <a:prstGeom prst="rect">
            <a:avLst/>
          </a:prstGeom>
          <a:noFill/>
        </p:spPr>
      </p:pic>
      <p:pic>
        <p:nvPicPr>
          <p:cNvPr id="8196" name="Picture 4" descr="D:\сайт школы\2013-2014\октябрь 2013\на сайт об осеннем празднике\IMG_59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124744"/>
            <a:ext cx="2379904" cy="1785049"/>
          </a:xfrm>
          <a:prstGeom prst="rect">
            <a:avLst/>
          </a:prstGeom>
          <a:noFill/>
        </p:spPr>
      </p:pic>
      <p:pic>
        <p:nvPicPr>
          <p:cNvPr id="8197" name="Picture 5" descr="D:\сайт школы\2013-2014\октябрь 2013\на сайт об осеннем празднике\IMG_58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80528" y="3501008"/>
            <a:ext cx="4392488" cy="167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224136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2016224" cy="1224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558924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ЮБИЛЕЙ ШКОЛЫ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7" name="Picture 3" descr="D:\школьные фото\гала-концерт\юбил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836712"/>
            <a:ext cx="4464496" cy="2929825"/>
          </a:xfrm>
          <a:prstGeom prst="rect">
            <a:avLst/>
          </a:prstGeom>
          <a:noFill/>
        </p:spPr>
      </p:pic>
      <p:pic>
        <p:nvPicPr>
          <p:cNvPr id="11266" name="Picture 2" descr="D:\школьные фото\гала-концерт\Копия IMG_2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772816"/>
            <a:ext cx="1648027" cy="2592288"/>
          </a:xfrm>
          <a:prstGeom prst="rect">
            <a:avLst/>
          </a:prstGeom>
          <a:noFill/>
        </p:spPr>
      </p:pic>
      <p:pic>
        <p:nvPicPr>
          <p:cNvPr id="11268" name="Picture 4" descr="D:\школьные фото\гала-концерт\Копия IMG_22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2996952"/>
            <a:ext cx="3581290" cy="2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253</Words>
  <Application>Microsoft Office PowerPoint</Application>
  <PresentationFormat>Экран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53</cp:revision>
  <dcterms:modified xsi:type="dcterms:W3CDTF">2013-12-29T07:40:46Z</dcterms:modified>
</cp:coreProperties>
</file>