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6" r:id="rId2"/>
    <p:sldId id="275" r:id="rId3"/>
    <p:sldId id="288" r:id="rId4"/>
    <p:sldId id="276" r:id="rId5"/>
    <p:sldId id="277" r:id="rId6"/>
    <p:sldId id="279" r:id="rId7"/>
    <p:sldId id="286" r:id="rId8"/>
    <p:sldId id="287" r:id="rId9"/>
    <p:sldId id="289" r:id="rId10"/>
    <p:sldId id="290" r:id="rId11"/>
    <p:sldId id="293" r:id="rId12"/>
    <p:sldId id="294" r:id="rId13"/>
    <p:sldId id="292" r:id="rId14"/>
    <p:sldId id="29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14C54-2E13-4150-9573-65BA6EB3DCA3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70505-A267-44B1-8538-92D86EB4B3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70505-A267-44B1-8538-92D86EB4B34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70505-A267-44B1-8538-92D86EB4B34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gi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229200"/>
            <a:ext cx="2483768" cy="1628800"/>
          </a:xfrm>
          <a:prstGeom prst="rect">
            <a:avLst/>
          </a:prstGeom>
          <a:noFill/>
        </p:spPr>
      </p:pic>
      <p:pic>
        <p:nvPicPr>
          <p:cNvPr id="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789040"/>
            <a:ext cx="2051720" cy="1512168"/>
          </a:xfrm>
          <a:prstGeom prst="rect">
            <a:avLst/>
          </a:prstGeom>
          <a:noFill/>
        </p:spPr>
      </p:pic>
      <p:pic>
        <p:nvPicPr>
          <p:cNvPr id="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345832"/>
            <a:ext cx="2016224" cy="1512168"/>
          </a:xfrm>
          <a:prstGeom prst="rect">
            <a:avLst/>
          </a:prstGeom>
          <a:noFill/>
        </p:spPr>
      </p:pic>
      <p:pic>
        <p:nvPicPr>
          <p:cNvPr id="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229200"/>
            <a:ext cx="2376264" cy="1628800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980728"/>
            <a:ext cx="1977008" cy="1512168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908720"/>
            <a:ext cx="1800200" cy="1512168"/>
          </a:xfrm>
          <a:prstGeom prst="rect">
            <a:avLst/>
          </a:prstGeom>
          <a:noFill/>
        </p:spPr>
      </p:pic>
      <p:pic>
        <p:nvPicPr>
          <p:cNvPr id="1026" name="Picture 2" descr="C:\Documents and Settings\1\Рабочий стол\ny_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38194" cy="2636912"/>
          </a:xfrm>
          <a:prstGeom prst="rect">
            <a:avLst/>
          </a:prstGeom>
          <a:noFill/>
        </p:spPr>
      </p:pic>
      <p:pic>
        <p:nvPicPr>
          <p:cNvPr id="1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89040"/>
            <a:ext cx="2337048" cy="1512168"/>
          </a:xfrm>
          <a:prstGeom prst="rect">
            <a:avLst/>
          </a:prstGeom>
          <a:noFill/>
        </p:spPr>
      </p:pic>
      <p:pic>
        <p:nvPicPr>
          <p:cNvPr id="12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861048"/>
            <a:ext cx="2481064" cy="1512168"/>
          </a:xfrm>
          <a:prstGeom prst="rect">
            <a:avLst/>
          </a:prstGeom>
          <a:noFill/>
        </p:spPr>
      </p:pic>
      <p:pic>
        <p:nvPicPr>
          <p:cNvPr id="13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0"/>
            <a:ext cx="2411760" cy="1512168"/>
          </a:xfrm>
          <a:prstGeom prst="rect">
            <a:avLst/>
          </a:prstGeom>
          <a:noFill/>
        </p:spPr>
      </p:pic>
      <p:pic>
        <p:nvPicPr>
          <p:cNvPr id="14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9200"/>
            <a:ext cx="2411760" cy="1628800"/>
          </a:xfrm>
          <a:prstGeom prst="rect">
            <a:avLst/>
          </a:prstGeom>
          <a:noFill/>
        </p:spPr>
      </p:pic>
      <p:pic>
        <p:nvPicPr>
          <p:cNvPr id="15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2267744" cy="1512168"/>
          </a:xfrm>
          <a:prstGeom prst="rect">
            <a:avLst/>
          </a:prstGeom>
          <a:noFill/>
        </p:spPr>
      </p:pic>
      <p:pic>
        <p:nvPicPr>
          <p:cNvPr id="16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20888"/>
            <a:ext cx="2448272" cy="1512168"/>
          </a:xfrm>
          <a:prstGeom prst="rect">
            <a:avLst/>
          </a:prstGeom>
          <a:noFill/>
        </p:spPr>
      </p:pic>
      <p:pic>
        <p:nvPicPr>
          <p:cNvPr id="1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420888"/>
            <a:ext cx="2232248" cy="1512168"/>
          </a:xfrm>
          <a:prstGeom prst="rect">
            <a:avLst/>
          </a:prstGeom>
          <a:noFill/>
        </p:spPr>
      </p:pic>
      <p:pic>
        <p:nvPicPr>
          <p:cNvPr id="1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6952" y="2420888"/>
            <a:ext cx="2337048" cy="1512168"/>
          </a:xfrm>
          <a:prstGeom prst="rect">
            <a:avLst/>
          </a:prstGeom>
          <a:noFill/>
        </p:spPr>
      </p:pic>
      <p:pic>
        <p:nvPicPr>
          <p:cNvPr id="1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80728"/>
            <a:ext cx="2481064" cy="1512168"/>
          </a:xfrm>
          <a:prstGeom prst="rect">
            <a:avLst/>
          </a:prstGeom>
          <a:noFill/>
        </p:spPr>
      </p:pic>
      <p:pic>
        <p:nvPicPr>
          <p:cNvPr id="2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-459432"/>
            <a:ext cx="2481064" cy="1512168"/>
          </a:xfrm>
          <a:prstGeom prst="rect">
            <a:avLst/>
          </a:prstGeom>
          <a:noFill/>
        </p:spPr>
      </p:pic>
      <p:pic>
        <p:nvPicPr>
          <p:cNvPr id="22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-459432"/>
            <a:ext cx="2337048" cy="1512168"/>
          </a:xfrm>
          <a:prstGeom prst="rect">
            <a:avLst/>
          </a:prstGeom>
          <a:noFill/>
        </p:spPr>
      </p:pic>
      <p:pic>
        <p:nvPicPr>
          <p:cNvPr id="23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6952" y="-459432"/>
            <a:ext cx="2337048" cy="1512168"/>
          </a:xfrm>
          <a:prstGeom prst="rect">
            <a:avLst/>
          </a:prstGeom>
          <a:noFill/>
        </p:spPr>
      </p:pic>
      <p:pic>
        <p:nvPicPr>
          <p:cNvPr id="24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052736"/>
            <a:ext cx="1979712" cy="151216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2051720" y="116632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МБОУ «Агинская СОШ № 2»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75656" y="908720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/>
            <a:r>
              <a:rPr lang="ru-RU" sz="2800" b="1" spc="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Еще чуть-чуть, и бой курантов</a:t>
            </a:r>
          </a:p>
          <a:p>
            <a:pPr marL="628650"/>
            <a:r>
              <a:rPr lang="ru-RU" sz="2800" b="1" spc="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Нам возвестит, что старый год,</a:t>
            </a:r>
          </a:p>
          <a:p>
            <a:pPr marL="628650"/>
            <a:r>
              <a:rPr lang="ru-RU" sz="2800" b="1" spc="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Простившись с нами, безвозвратно</a:t>
            </a:r>
          </a:p>
          <a:p>
            <a:pPr marL="628650"/>
            <a:r>
              <a:rPr lang="ru-RU" sz="2800" b="1" spc="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Тихонько в прошлое уйдет. </a:t>
            </a:r>
            <a:endParaRPr lang="en-US" sz="2800" b="1" spc="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  <a:p>
            <a:pPr marL="628650"/>
            <a:r>
              <a:rPr lang="ru-RU" sz="2800" b="1" spc="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Но все ж, пока еще он с нами</a:t>
            </a:r>
            <a:r>
              <a:rPr lang="en-US" sz="2800" b="1" spc="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t>…</a:t>
            </a:r>
            <a:endParaRPr lang="ru-RU" sz="2800" spc="200" dirty="0">
              <a:latin typeface="Century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3861048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РЕЙТИНГ  ШКОЛЬНЫХ СОБЫТИЙ</a:t>
            </a:r>
            <a:b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2013 ГОДА</a:t>
            </a:r>
            <a:b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ГЛАЗАМИ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УЧИТЕЛЕЙ </a:t>
            </a: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(21 ЧЕЛОВЕК)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229200"/>
            <a:ext cx="1656184" cy="1512168"/>
          </a:xfrm>
          <a:prstGeom prst="rect">
            <a:avLst/>
          </a:prstGeom>
          <a:noFill/>
        </p:spPr>
      </p:pic>
      <p:pic>
        <p:nvPicPr>
          <p:cNvPr id="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229200"/>
            <a:ext cx="1905000" cy="1512168"/>
          </a:xfrm>
          <a:prstGeom prst="rect">
            <a:avLst/>
          </a:prstGeom>
          <a:noFill/>
        </p:spPr>
      </p:pic>
      <p:pic>
        <p:nvPicPr>
          <p:cNvPr id="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229200"/>
            <a:ext cx="1905000" cy="1512168"/>
          </a:xfrm>
          <a:prstGeom prst="rect">
            <a:avLst/>
          </a:prstGeom>
          <a:noFill/>
        </p:spPr>
      </p:pic>
      <p:pic>
        <p:nvPicPr>
          <p:cNvPr id="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229200"/>
            <a:ext cx="1905000" cy="1512168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6632"/>
            <a:ext cx="2049016" cy="1512168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16632"/>
            <a:ext cx="1944216" cy="15121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4008" y="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VIII 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место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5229200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ЛАГЕРЬ С ДНЕВНЫМ ПРЕБЫВАНИЕМ ДЕТЕЙ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5" name="Picture 3" descr="D:\сайт школы\2012-2013\открытие площадки 5.06\вынос флаг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2060848"/>
            <a:ext cx="4032038" cy="3024336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16632"/>
            <a:ext cx="4715569" cy="423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229200"/>
            <a:ext cx="2160240" cy="1512168"/>
          </a:xfrm>
          <a:prstGeom prst="rect">
            <a:avLst/>
          </a:prstGeom>
          <a:noFill/>
        </p:spPr>
      </p:pic>
      <p:pic>
        <p:nvPicPr>
          <p:cNvPr id="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229200"/>
            <a:ext cx="1905000" cy="1512168"/>
          </a:xfrm>
          <a:prstGeom prst="rect">
            <a:avLst/>
          </a:prstGeom>
          <a:noFill/>
        </p:spPr>
      </p:pic>
      <p:pic>
        <p:nvPicPr>
          <p:cNvPr id="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229200"/>
            <a:ext cx="1905000" cy="1512168"/>
          </a:xfrm>
          <a:prstGeom prst="rect">
            <a:avLst/>
          </a:prstGeom>
          <a:noFill/>
        </p:spPr>
      </p:pic>
      <p:pic>
        <p:nvPicPr>
          <p:cNvPr id="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229200"/>
            <a:ext cx="2337048" cy="1512168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6632"/>
            <a:ext cx="1977008" cy="1080120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16632"/>
            <a:ext cx="1800200" cy="10801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4008" y="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IX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место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5229200"/>
            <a:ext cx="83529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САМООБРАЗОВАНИЕ</a:t>
            </a:r>
          </a:p>
          <a:p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ФЗ РФ «ОБ ОБРАЗОВАНИИ В РФ»</a:t>
            </a:r>
          </a:p>
          <a:p>
            <a:endParaRPr lang="ru-RU" sz="4400" b="1" dirty="0" smtClean="0">
              <a:solidFill>
                <a:schemeClr val="bg1"/>
              </a:solidFill>
            </a:endParaRPr>
          </a:p>
          <a:p>
            <a:endParaRPr lang="ru-RU" sz="4400" b="1" dirty="0" smtClean="0">
              <a:solidFill>
                <a:schemeClr val="bg1"/>
              </a:solidFill>
            </a:endParaRPr>
          </a:p>
          <a:p>
            <a:endParaRPr lang="ru-RU" sz="4400" b="1" dirty="0" smtClean="0">
              <a:solidFill>
                <a:schemeClr val="bg1"/>
              </a:solidFill>
            </a:endParaRPr>
          </a:p>
          <a:p>
            <a:r>
              <a:rPr lang="ru-RU" sz="4000" b="1" dirty="0" smtClean="0">
                <a:solidFill>
                  <a:schemeClr val="bg1"/>
                </a:solidFill>
              </a:rPr>
              <a:t>Курсы повышения квалификации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D:\сайт школы\2012-2013\на сайт 27.-2\класный час пылова мастеркласс морева (1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5896" y="1988840"/>
            <a:ext cx="2466475" cy="1368152"/>
          </a:xfrm>
          <a:prstGeom prst="rect">
            <a:avLst/>
          </a:prstGeom>
          <a:noFill/>
        </p:spPr>
      </p:pic>
      <p:pic>
        <p:nvPicPr>
          <p:cNvPr id="9219" name="Picture 3" descr="D:\сайт школы\2012-2013\на сайт 27.-2\класный час пылова мастеркласс морев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996952"/>
            <a:ext cx="2346540" cy="1564360"/>
          </a:xfrm>
          <a:prstGeom prst="rect">
            <a:avLst/>
          </a:prstGeom>
          <a:noFill/>
        </p:spPr>
      </p:pic>
      <p:pic>
        <p:nvPicPr>
          <p:cNvPr id="9220" name="Picture 4" descr="D:\сайт школы\2012-2013\на сайт 27.-2\толокушкин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07704" y="3212976"/>
            <a:ext cx="3417841" cy="1512168"/>
          </a:xfrm>
          <a:prstGeom prst="rect">
            <a:avLst/>
          </a:prstGeom>
          <a:noFill/>
        </p:spPr>
      </p:pic>
      <p:pic>
        <p:nvPicPr>
          <p:cNvPr id="9222" name="Picture 6" descr="D:\школьные фото\учитель года фото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7503" y="260648"/>
            <a:ext cx="3835743" cy="2808312"/>
          </a:xfrm>
          <a:prstGeom prst="rect">
            <a:avLst/>
          </a:prstGeom>
          <a:noFill/>
        </p:spPr>
      </p:pic>
      <p:pic>
        <p:nvPicPr>
          <p:cNvPr id="9223" name="Picture 7" descr="D:\школьные фото\ФОТО ОДАРЁННЫЕ ДЕТИ учителя\Копия 103_083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436096" y="3861048"/>
            <a:ext cx="3581037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://aginskayasosh2.ru/october/osen_20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3356992"/>
            <a:ext cx="3766505" cy="2111164"/>
          </a:xfrm>
          <a:prstGeom prst="rect">
            <a:avLst/>
          </a:prstGeom>
          <a:noFill/>
        </p:spPr>
      </p:pic>
      <p:pic>
        <p:nvPicPr>
          <p:cNvPr id="1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589240"/>
            <a:ext cx="2160240" cy="1152128"/>
          </a:xfrm>
          <a:prstGeom prst="rect">
            <a:avLst/>
          </a:prstGeom>
          <a:noFill/>
        </p:spPr>
      </p:pic>
      <p:pic>
        <p:nvPicPr>
          <p:cNvPr id="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589240"/>
            <a:ext cx="1905000" cy="1152128"/>
          </a:xfrm>
          <a:prstGeom prst="rect">
            <a:avLst/>
          </a:prstGeom>
          <a:noFill/>
        </p:spPr>
      </p:pic>
      <p:pic>
        <p:nvPicPr>
          <p:cNvPr id="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589240"/>
            <a:ext cx="1905000" cy="1152128"/>
          </a:xfrm>
          <a:prstGeom prst="rect">
            <a:avLst/>
          </a:prstGeom>
          <a:noFill/>
        </p:spPr>
      </p:pic>
      <p:pic>
        <p:nvPicPr>
          <p:cNvPr id="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589240"/>
            <a:ext cx="2337048" cy="1152128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6632"/>
            <a:ext cx="1977008" cy="1080120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16632"/>
            <a:ext cx="1800200" cy="10801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4008" y="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IX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место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5805264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ТРАДИЦИОННЫЕ ПРАЗДНИКИ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 descr="D:\сайт школы\2012-2013\на сайт 22.05\IMG_861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60648"/>
            <a:ext cx="2195736" cy="1700808"/>
          </a:xfrm>
          <a:prstGeom prst="rect">
            <a:avLst/>
          </a:prstGeom>
          <a:noFill/>
        </p:spPr>
      </p:pic>
      <p:pic>
        <p:nvPicPr>
          <p:cNvPr id="8195" name="Picture 3" descr="D:\сайт школы\2012-2013\на сайт 22.05\IMG_859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39752" y="0"/>
            <a:ext cx="2195736" cy="1116366"/>
          </a:xfrm>
          <a:prstGeom prst="rect">
            <a:avLst/>
          </a:prstGeom>
          <a:noFill/>
        </p:spPr>
      </p:pic>
      <p:pic>
        <p:nvPicPr>
          <p:cNvPr id="8197" name="Picture 5" descr="D:\сайт школы\2012-2013\на сайт 22.05\спортсмены 201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63688" y="1196752"/>
            <a:ext cx="4267200" cy="2076450"/>
          </a:xfrm>
          <a:prstGeom prst="rect">
            <a:avLst/>
          </a:prstGeom>
          <a:noFill/>
        </p:spPr>
      </p:pic>
      <p:pic>
        <p:nvPicPr>
          <p:cNvPr id="8198" name="Picture 6" descr="D:\школьные фото\новый год))))\Копия IMG_1059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28184" y="2276872"/>
            <a:ext cx="2609512" cy="2799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229200"/>
            <a:ext cx="2160240" cy="1512168"/>
          </a:xfrm>
          <a:prstGeom prst="rect">
            <a:avLst/>
          </a:prstGeom>
          <a:noFill/>
        </p:spPr>
      </p:pic>
      <p:pic>
        <p:nvPicPr>
          <p:cNvPr id="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229200"/>
            <a:ext cx="1905000" cy="1512168"/>
          </a:xfrm>
          <a:prstGeom prst="rect">
            <a:avLst/>
          </a:prstGeom>
          <a:noFill/>
        </p:spPr>
      </p:pic>
      <p:pic>
        <p:nvPicPr>
          <p:cNvPr id="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229200"/>
            <a:ext cx="1905000" cy="1512168"/>
          </a:xfrm>
          <a:prstGeom prst="rect">
            <a:avLst/>
          </a:prstGeom>
          <a:noFill/>
        </p:spPr>
      </p:pic>
      <p:pic>
        <p:nvPicPr>
          <p:cNvPr id="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229200"/>
            <a:ext cx="2337048" cy="1512168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6632"/>
            <a:ext cx="1977008" cy="1152128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16632"/>
            <a:ext cx="1800200" cy="11521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4008" y="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X 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место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5229200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ШКОЛЬНЫЙ САЙТ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ФСК «ЮНОСТЬ»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D:\сайт школы\2012-2013\выставлено до 2.04.2013\на сайт 26.03\волейбол\IMG_50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038728" cy="2692485"/>
          </a:xfrm>
          <a:prstGeom prst="rect">
            <a:avLst/>
          </a:prstGeom>
          <a:noFill/>
        </p:spPr>
      </p:pic>
      <p:pic>
        <p:nvPicPr>
          <p:cNvPr id="5123" name="Picture 3" descr="D:\сайт школы\2012-2013\выставлено до 2.04.2013\на сайт 26.03\волейбол\IMG_501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55776" y="1052736"/>
            <a:ext cx="2304256" cy="1808949"/>
          </a:xfrm>
          <a:prstGeom prst="rect">
            <a:avLst/>
          </a:prstGeom>
          <a:noFill/>
        </p:spPr>
      </p:pic>
      <p:pic>
        <p:nvPicPr>
          <p:cNvPr id="5124" name="Picture 4" descr="D:\сайт школы\2013-2014\октябрь 2013\Клуб выходного дня 12.10.2013\2 кл наг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2852936"/>
            <a:ext cx="1660442" cy="2155548"/>
          </a:xfrm>
          <a:prstGeom prst="rect">
            <a:avLst/>
          </a:prstGeom>
          <a:noFill/>
        </p:spPr>
      </p:pic>
      <p:pic>
        <p:nvPicPr>
          <p:cNvPr id="5125" name="Picture 5" descr="D:\сайт школы\2013-2014\октябрь 2013\Спортивные мероприятия\15_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13471" y="2348880"/>
            <a:ext cx="2851017" cy="2088232"/>
          </a:xfrm>
          <a:prstGeom prst="rect">
            <a:avLst/>
          </a:prstGeom>
          <a:noFill/>
        </p:spPr>
      </p:pic>
      <p:pic>
        <p:nvPicPr>
          <p:cNvPr id="5126" name="Picture 6" descr="D:\сайт школы\2013-2014\ноябрь2013\Клуб выходного дня 2.11.2013\DSCN279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691680" y="3356992"/>
            <a:ext cx="3852263" cy="1896740"/>
          </a:xfrm>
          <a:prstGeom prst="rect">
            <a:avLst/>
          </a:prstGeom>
          <a:noFill/>
        </p:spPr>
      </p:pic>
      <p:pic>
        <p:nvPicPr>
          <p:cNvPr id="5127" name="Picture 7" descr="D:\сайт школы\2013-2014\ноябрь2013\Теннис\DSCN2969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983760" y="4293096"/>
            <a:ext cx="2160240" cy="1583436"/>
          </a:xfrm>
          <a:prstGeom prst="rect">
            <a:avLst/>
          </a:prstGeom>
          <a:noFill/>
        </p:spPr>
      </p:pic>
      <p:pic>
        <p:nvPicPr>
          <p:cNvPr id="5128" name="Picture 8" descr="D:\сайт школы\2012-2013\165x90_2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1069657">
            <a:off x="3199049" y="2388440"/>
            <a:ext cx="2340260" cy="1276505"/>
          </a:xfrm>
          <a:prstGeom prst="rect">
            <a:avLst/>
          </a:prstGeom>
          <a:noFill/>
        </p:spPr>
      </p:pic>
      <p:pic>
        <p:nvPicPr>
          <p:cNvPr id="5129" name="Picture 9" descr="D:\школьные фото\сПАРТАКИАДА\DSC_6295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004048" y="1340768"/>
            <a:ext cx="2467797" cy="1216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229200"/>
            <a:ext cx="2483768" cy="1628800"/>
          </a:xfrm>
          <a:prstGeom prst="rect">
            <a:avLst/>
          </a:prstGeom>
          <a:noFill/>
        </p:spPr>
      </p:pic>
      <p:pic>
        <p:nvPicPr>
          <p:cNvPr id="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789040"/>
            <a:ext cx="2051720" cy="1512168"/>
          </a:xfrm>
          <a:prstGeom prst="rect">
            <a:avLst/>
          </a:prstGeom>
          <a:noFill/>
        </p:spPr>
      </p:pic>
      <p:pic>
        <p:nvPicPr>
          <p:cNvPr id="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345832"/>
            <a:ext cx="2016224" cy="1512168"/>
          </a:xfrm>
          <a:prstGeom prst="rect">
            <a:avLst/>
          </a:prstGeom>
          <a:noFill/>
        </p:spPr>
      </p:pic>
      <p:pic>
        <p:nvPicPr>
          <p:cNvPr id="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229200"/>
            <a:ext cx="2376264" cy="1628800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80728"/>
            <a:ext cx="1977008" cy="1512168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8484" y="836712"/>
            <a:ext cx="1885924" cy="1584176"/>
          </a:xfrm>
          <a:prstGeom prst="rect">
            <a:avLst/>
          </a:prstGeom>
          <a:noFill/>
        </p:spPr>
      </p:pic>
      <p:pic>
        <p:nvPicPr>
          <p:cNvPr id="1026" name="Picture 2" descr="C:\Documents and Settings\1\Рабочий стол\ny_2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2038194" cy="2636912"/>
          </a:xfrm>
          <a:prstGeom prst="rect">
            <a:avLst/>
          </a:prstGeom>
          <a:noFill/>
        </p:spPr>
      </p:pic>
      <p:pic>
        <p:nvPicPr>
          <p:cNvPr id="1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89040"/>
            <a:ext cx="2337048" cy="1512168"/>
          </a:xfrm>
          <a:prstGeom prst="rect">
            <a:avLst/>
          </a:prstGeom>
          <a:noFill/>
        </p:spPr>
      </p:pic>
      <p:pic>
        <p:nvPicPr>
          <p:cNvPr id="12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861048"/>
            <a:ext cx="2481064" cy="1512168"/>
          </a:xfrm>
          <a:prstGeom prst="rect">
            <a:avLst/>
          </a:prstGeom>
          <a:noFill/>
        </p:spPr>
      </p:pic>
      <p:pic>
        <p:nvPicPr>
          <p:cNvPr id="13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2411760" cy="1512168"/>
          </a:xfrm>
          <a:prstGeom prst="rect">
            <a:avLst/>
          </a:prstGeom>
          <a:noFill/>
        </p:spPr>
      </p:pic>
      <p:pic>
        <p:nvPicPr>
          <p:cNvPr id="14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9200"/>
            <a:ext cx="2411760" cy="1628800"/>
          </a:xfrm>
          <a:prstGeom prst="rect">
            <a:avLst/>
          </a:prstGeom>
          <a:noFill/>
        </p:spPr>
      </p:pic>
      <p:pic>
        <p:nvPicPr>
          <p:cNvPr id="15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2267744" cy="1512168"/>
          </a:xfrm>
          <a:prstGeom prst="rect">
            <a:avLst/>
          </a:prstGeom>
          <a:noFill/>
        </p:spPr>
      </p:pic>
      <p:pic>
        <p:nvPicPr>
          <p:cNvPr id="16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420888"/>
            <a:ext cx="2448272" cy="1512168"/>
          </a:xfrm>
          <a:prstGeom prst="rect">
            <a:avLst/>
          </a:prstGeom>
          <a:noFill/>
        </p:spPr>
      </p:pic>
      <p:pic>
        <p:nvPicPr>
          <p:cNvPr id="1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20888"/>
            <a:ext cx="2232248" cy="1512168"/>
          </a:xfrm>
          <a:prstGeom prst="rect">
            <a:avLst/>
          </a:prstGeom>
          <a:noFill/>
        </p:spPr>
      </p:pic>
      <p:pic>
        <p:nvPicPr>
          <p:cNvPr id="1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6952" y="2420888"/>
            <a:ext cx="2337048" cy="1512168"/>
          </a:xfrm>
          <a:prstGeom prst="rect">
            <a:avLst/>
          </a:prstGeom>
          <a:noFill/>
        </p:spPr>
      </p:pic>
      <p:pic>
        <p:nvPicPr>
          <p:cNvPr id="1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80728"/>
            <a:ext cx="2481064" cy="1512168"/>
          </a:xfrm>
          <a:prstGeom prst="rect">
            <a:avLst/>
          </a:prstGeom>
          <a:noFill/>
        </p:spPr>
      </p:pic>
      <p:pic>
        <p:nvPicPr>
          <p:cNvPr id="2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-459432"/>
            <a:ext cx="2481064" cy="1512168"/>
          </a:xfrm>
          <a:prstGeom prst="rect">
            <a:avLst/>
          </a:prstGeom>
          <a:noFill/>
        </p:spPr>
      </p:pic>
      <p:pic>
        <p:nvPicPr>
          <p:cNvPr id="22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-459432"/>
            <a:ext cx="2337048" cy="1512168"/>
          </a:xfrm>
          <a:prstGeom prst="rect">
            <a:avLst/>
          </a:prstGeom>
          <a:noFill/>
        </p:spPr>
      </p:pic>
      <p:pic>
        <p:nvPicPr>
          <p:cNvPr id="23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6952" y="-459432"/>
            <a:ext cx="2337048" cy="1512168"/>
          </a:xfrm>
          <a:prstGeom prst="rect">
            <a:avLst/>
          </a:prstGeom>
          <a:noFill/>
        </p:spPr>
      </p:pic>
      <p:pic>
        <p:nvPicPr>
          <p:cNvPr id="24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052736"/>
            <a:ext cx="1979712" cy="151216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2051720" y="116632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МБОУ</a:t>
            </a:r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«Агинская СОШ № 2»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2492896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Century Gothic" pitchFamily="34" charset="0"/>
              </a:rPr>
              <a:t>Старому году оставьте печали,</a:t>
            </a:r>
            <a:br>
              <a:rPr lang="ru-RU" sz="4000" b="1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entury Gothic" pitchFamily="34" charset="0"/>
              </a:rPr>
              <a:t>Забудьте тревоги, обиду, беду.</a:t>
            </a:r>
            <a:br>
              <a:rPr lang="ru-RU" sz="4000" b="1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entury Gothic" pitchFamily="34" charset="0"/>
              </a:rPr>
              <a:t>Только здоровья, успехов и счастья</a:t>
            </a:r>
            <a:br>
              <a:rPr lang="ru-RU" sz="4000" b="1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entury Gothic" pitchFamily="34" charset="0"/>
              </a:rPr>
              <a:t>Мы вам желаем в Новом году!</a:t>
            </a:r>
            <a:endParaRPr lang="ru-RU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DSCN055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07504" y="1772816"/>
            <a:ext cx="3852585" cy="1944216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3928" y="1556792"/>
            <a:ext cx="2419284" cy="344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16216" y="1556792"/>
            <a:ext cx="2376264" cy="337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5229200"/>
            <a:ext cx="1905000" cy="1512168"/>
          </a:xfrm>
          <a:prstGeom prst="rect">
            <a:avLst/>
          </a:prstGeom>
          <a:noFill/>
        </p:spPr>
      </p:pic>
      <p:pic>
        <p:nvPicPr>
          <p:cNvPr id="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5229200"/>
            <a:ext cx="1905000" cy="1512168"/>
          </a:xfrm>
          <a:prstGeom prst="rect">
            <a:avLst/>
          </a:prstGeom>
          <a:noFill/>
        </p:spPr>
      </p:pic>
      <p:pic>
        <p:nvPicPr>
          <p:cNvPr id="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5229200"/>
            <a:ext cx="1905000" cy="1512168"/>
          </a:xfrm>
          <a:prstGeom prst="rect">
            <a:avLst/>
          </a:prstGeom>
          <a:noFill/>
        </p:spPr>
      </p:pic>
      <p:pic>
        <p:nvPicPr>
          <p:cNvPr id="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229200"/>
            <a:ext cx="1905000" cy="1512168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16632"/>
            <a:ext cx="1905000" cy="1152128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16632"/>
            <a:ext cx="1728192" cy="11521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32040" y="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место</a:t>
            </a:r>
            <a:endParaRPr lang="en-US" sz="7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5589240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АККРЕДИТАЦИЯ ШКОЛЫ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6632"/>
            <a:ext cx="4860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МБОУ «Агинская СОШ № 2»</a:t>
            </a:r>
          </a:p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год 2013</a:t>
            </a:r>
            <a:endParaRPr lang="ru-RU" sz="2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сайт школы\2013-2014\декабрь\Сайт 14.12.2013\фото с уроков\IMG_329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578222">
            <a:off x="62515" y="2844106"/>
            <a:ext cx="3210636" cy="2140424"/>
          </a:xfrm>
          <a:prstGeom prst="rect">
            <a:avLst/>
          </a:prstGeom>
          <a:noFill/>
        </p:spPr>
      </p:pic>
      <p:pic>
        <p:nvPicPr>
          <p:cNvPr id="1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941168"/>
            <a:ext cx="2232248" cy="1800200"/>
          </a:xfrm>
          <a:prstGeom prst="rect">
            <a:avLst/>
          </a:prstGeom>
          <a:noFill/>
        </p:spPr>
      </p:pic>
      <p:pic>
        <p:nvPicPr>
          <p:cNvPr id="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941168"/>
            <a:ext cx="1905000" cy="1800200"/>
          </a:xfrm>
          <a:prstGeom prst="rect">
            <a:avLst/>
          </a:prstGeom>
          <a:noFill/>
        </p:spPr>
      </p:pic>
      <p:pic>
        <p:nvPicPr>
          <p:cNvPr id="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941168"/>
            <a:ext cx="1905000" cy="1800200"/>
          </a:xfrm>
          <a:prstGeom prst="rect">
            <a:avLst/>
          </a:prstGeom>
          <a:noFill/>
        </p:spPr>
      </p:pic>
      <p:pic>
        <p:nvPicPr>
          <p:cNvPr id="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941168"/>
            <a:ext cx="2049016" cy="1800200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6632"/>
            <a:ext cx="1905000" cy="1224136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16632"/>
            <a:ext cx="1728192" cy="12241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32040" y="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II 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место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5085184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ВВЕДЕНИЕ   ФГОС НОО </a:t>
            </a:r>
          </a:p>
          <a:p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ФГОС ООО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6632"/>
            <a:ext cx="4860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МБОУ «Агинская СОШ № 2»</a:t>
            </a:r>
          </a:p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год 2013</a:t>
            </a:r>
            <a:endParaRPr lang="ru-RU" sz="2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" name="Picture 2" descr="D:\сайт школы\2013-2014\декабрь\уроки по формированию ууд\Ващекин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08139">
            <a:off x="3143211" y="1586385"/>
            <a:ext cx="4318580" cy="2880460"/>
          </a:xfrm>
          <a:prstGeom prst="rect">
            <a:avLst/>
          </a:prstGeom>
          <a:noFill/>
        </p:spPr>
      </p:pic>
      <p:pic>
        <p:nvPicPr>
          <p:cNvPr id="1027" name="Picture 3" descr="D:\сайт школы\2013-2014\декабрь\Сайт 14.12.2013\фото с уроков\на сайт\IMG_330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836712"/>
            <a:ext cx="3096344" cy="2092451"/>
          </a:xfrm>
          <a:prstGeom prst="rect">
            <a:avLst/>
          </a:prstGeom>
          <a:noFill/>
        </p:spPr>
      </p:pic>
      <p:pic>
        <p:nvPicPr>
          <p:cNvPr id="7170" name="Picture 2" descr="C:\Documents and Settings\1\Рабочий стол\сетевая\фото чемпионат\чемпионат 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82646" y="4581128"/>
            <a:ext cx="3035521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941168"/>
            <a:ext cx="2232248" cy="1800200"/>
          </a:xfrm>
          <a:prstGeom prst="rect">
            <a:avLst/>
          </a:prstGeom>
          <a:noFill/>
        </p:spPr>
      </p:pic>
      <p:pic>
        <p:nvPicPr>
          <p:cNvPr id="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941168"/>
            <a:ext cx="1905000" cy="1800200"/>
          </a:xfrm>
          <a:prstGeom prst="rect">
            <a:avLst/>
          </a:prstGeom>
          <a:noFill/>
        </p:spPr>
      </p:pic>
      <p:pic>
        <p:nvPicPr>
          <p:cNvPr id="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941168"/>
            <a:ext cx="1905000" cy="1800200"/>
          </a:xfrm>
          <a:prstGeom prst="rect">
            <a:avLst/>
          </a:prstGeom>
          <a:noFill/>
        </p:spPr>
      </p:pic>
      <p:pic>
        <p:nvPicPr>
          <p:cNvPr id="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941168"/>
            <a:ext cx="2049016" cy="1800200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6632"/>
            <a:ext cx="1905000" cy="1296144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16632"/>
            <a:ext cx="1728192" cy="12961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32040" y="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III 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место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5085184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ЕГЭ,ГИА, КОНТРОЛЬНЫЕ В 4 КЛ.</a:t>
            </a:r>
          </a:p>
          <a:p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УЛУЧШЕНИЕ УСЛОВИЙ ТРУДА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16632"/>
            <a:ext cx="4860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МБОУ «Агинская СОШ № 2»</a:t>
            </a:r>
          </a:p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год 2013</a:t>
            </a:r>
            <a:endParaRPr lang="ru-RU" sz="2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3314" name="Picture 2" descr="http://aginskayasosh2.ru/march/logo_egeh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124744"/>
            <a:ext cx="2221958" cy="1728192"/>
          </a:xfrm>
          <a:prstGeom prst="rect">
            <a:avLst/>
          </a:prstGeom>
          <a:noFill/>
        </p:spPr>
      </p:pic>
      <p:pic>
        <p:nvPicPr>
          <p:cNvPr id="13316" name="Picture 4" descr="http://aginskayasosh2.ru/march/logo_gia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99792" y="2780928"/>
            <a:ext cx="2102077" cy="1656184"/>
          </a:xfrm>
          <a:prstGeom prst="rect">
            <a:avLst/>
          </a:prstGeom>
          <a:noFill/>
        </p:spPr>
      </p:pic>
      <p:pic>
        <p:nvPicPr>
          <p:cNvPr id="13317" name="Picture 5" descr="C:\Documents and Settings\1\Рабочий стол\сетевая\сайт\IMG_656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5364088" y="1772816"/>
            <a:ext cx="3243327" cy="2749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941168"/>
            <a:ext cx="2232248" cy="1800200"/>
          </a:xfrm>
          <a:prstGeom prst="rect">
            <a:avLst/>
          </a:prstGeom>
          <a:noFill/>
        </p:spPr>
      </p:pic>
      <p:pic>
        <p:nvPicPr>
          <p:cNvPr id="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941168"/>
            <a:ext cx="1905000" cy="1800200"/>
          </a:xfrm>
          <a:prstGeom prst="rect">
            <a:avLst/>
          </a:prstGeom>
          <a:noFill/>
        </p:spPr>
      </p:pic>
      <p:pic>
        <p:nvPicPr>
          <p:cNvPr id="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941168"/>
            <a:ext cx="1905000" cy="1800200"/>
          </a:xfrm>
          <a:prstGeom prst="rect">
            <a:avLst/>
          </a:prstGeom>
          <a:noFill/>
        </p:spPr>
      </p:pic>
      <p:pic>
        <p:nvPicPr>
          <p:cNvPr id="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941168"/>
            <a:ext cx="2049016" cy="1800200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6632"/>
            <a:ext cx="1905000" cy="1152128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16632"/>
            <a:ext cx="1728192" cy="11521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8024" y="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IV 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место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5157192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ВСЕРОССИЙСКАЯ ОЛИМПИАДА ШКОЛЬНИКОВ</a:t>
            </a:r>
          </a:p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КУРЧАТОВСКИЕ ЧТЕНИЯ</a:t>
            </a:r>
          </a:p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НПК</a:t>
            </a:r>
          </a:p>
          <a:p>
            <a:pPr algn="ctr"/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6632"/>
            <a:ext cx="4860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МБОУ «Агинская СОШ № 2»</a:t>
            </a:r>
          </a:p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год 2013</a:t>
            </a:r>
            <a:endParaRPr lang="ru-RU" sz="2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7" name="Picture 3" descr="D:\сайт школы\2012-2013\НОУ\IMG_36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1340768"/>
            <a:ext cx="2427662" cy="1820870"/>
          </a:xfrm>
          <a:prstGeom prst="rect">
            <a:avLst/>
          </a:prstGeom>
          <a:noFill/>
        </p:spPr>
      </p:pic>
      <p:pic>
        <p:nvPicPr>
          <p:cNvPr id="1028" name="Picture 4" descr="D:\сайт школы\2012-2013\НОУ\Копия IMG_362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1340768"/>
            <a:ext cx="1840460" cy="1368152"/>
          </a:xfrm>
          <a:prstGeom prst="rect">
            <a:avLst/>
          </a:prstGeom>
          <a:noFill/>
        </p:spPr>
      </p:pic>
      <p:pic>
        <p:nvPicPr>
          <p:cNvPr id="1029" name="Picture 5" descr="D:\сайт школы\2013-2014\декабрь\фото Курчат 2013\DSC_108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4248" y="3429000"/>
            <a:ext cx="2152135" cy="1429528"/>
          </a:xfrm>
          <a:prstGeom prst="rect">
            <a:avLst/>
          </a:prstGeom>
          <a:noFill/>
        </p:spPr>
      </p:pic>
      <p:pic>
        <p:nvPicPr>
          <p:cNvPr id="1030" name="Picture 6" descr="D:\сайт школы\2013-2014\декабрь\фото Курчат 2013\МК чтения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427984" y="2708920"/>
            <a:ext cx="2420628" cy="188612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07504" y="908720"/>
            <a:ext cx="42484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муниципальном этапе Всероссийской олимпиады школьников приняли участие </a:t>
            </a:r>
            <a:r>
              <a:rPr lang="ru-RU" b="1" dirty="0" smtClean="0">
                <a:solidFill>
                  <a:srgbClr val="FF0000"/>
                </a:solidFill>
              </a:rPr>
              <a:t>69,5%</a:t>
            </a:r>
            <a:r>
              <a:rPr lang="ru-RU" b="1" dirty="0" smtClean="0"/>
              <a:t> учащихся 4, 7-11 классов </a:t>
            </a:r>
            <a:r>
              <a:rPr lang="ru-RU" b="1" dirty="0" smtClean="0">
                <a:solidFill>
                  <a:srgbClr val="FF0000"/>
                </a:solidFill>
              </a:rPr>
              <a:t>Победителями</a:t>
            </a:r>
            <a:r>
              <a:rPr lang="ru-RU" b="1" dirty="0" smtClean="0"/>
              <a:t> стали 18 учеников по 10 учебным предметам - 23 победы </a:t>
            </a:r>
            <a:r>
              <a:rPr lang="ru-RU" b="1" dirty="0" smtClean="0">
                <a:solidFill>
                  <a:srgbClr val="FF0000"/>
                </a:solidFill>
              </a:rPr>
              <a:t>(59% от общего числа победителей по району).</a:t>
            </a:r>
          </a:p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0000CC"/>
                </a:solidFill>
              </a:rPr>
              <a:t>84 призовых места </a:t>
            </a:r>
            <a:r>
              <a:rPr lang="ru-RU" b="1" dirty="0" smtClean="0"/>
              <a:t>заняли ученики школы </a:t>
            </a:r>
            <a:r>
              <a:rPr lang="ru-RU" b="1" dirty="0" smtClean="0">
                <a:solidFill>
                  <a:srgbClr val="0000CC"/>
                </a:solidFill>
              </a:rPr>
              <a:t>(39% от общего количества призеров по району). </a:t>
            </a:r>
            <a:r>
              <a:rPr lang="ru-RU" b="1" dirty="0" smtClean="0"/>
              <a:t>Всего победителей и призеров школы - 42% от общего количества победителей и призеров по району.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229200"/>
            <a:ext cx="1905000" cy="1512168"/>
          </a:xfrm>
          <a:prstGeom prst="rect">
            <a:avLst/>
          </a:prstGeom>
          <a:noFill/>
        </p:spPr>
      </p:pic>
      <p:pic>
        <p:nvPicPr>
          <p:cNvPr id="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229200"/>
            <a:ext cx="1905000" cy="1512168"/>
          </a:xfrm>
          <a:prstGeom prst="rect">
            <a:avLst/>
          </a:prstGeom>
          <a:noFill/>
        </p:spPr>
      </p:pic>
      <p:pic>
        <p:nvPicPr>
          <p:cNvPr id="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229200"/>
            <a:ext cx="1905000" cy="1512168"/>
          </a:xfrm>
          <a:prstGeom prst="rect">
            <a:avLst/>
          </a:prstGeom>
          <a:noFill/>
        </p:spPr>
      </p:pic>
      <p:pic>
        <p:nvPicPr>
          <p:cNvPr id="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229200"/>
            <a:ext cx="1905000" cy="1512168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6632"/>
            <a:ext cx="1905000" cy="1224136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16632"/>
            <a:ext cx="1728192" cy="12241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8024" y="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 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место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5589240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ЮБИЛЕЙ ШКОЛЫ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6632"/>
            <a:ext cx="4860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МБОУ «Агинская СОШ № 2»</a:t>
            </a:r>
          </a:p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год 2013</a:t>
            </a:r>
            <a:endParaRPr lang="ru-RU" sz="2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1267" name="Picture 3" descr="D:\школьные фото\гала-концерт\юбилей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836712"/>
            <a:ext cx="4464496" cy="2929825"/>
          </a:xfrm>
          <a:prstGeom prst="rect">
            <a:avLst/>
          </a:prstGeom>
          <a:noFill/>
        </p:spPr>
      </p:pic>
      <p:pic>
        <p:nvPicPr>
          <p:cNvPr id="11266" name="Picture 2" descr="D:\школьные фото\гала-концерт\Копия IMG_212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39952" y="1772816"/>
            <a:ext cx="1648027" cy="2592288"/>
          </a:xfrm>
          <a:prstGeom prst="rect">
            <a:avLst/>
          </a:prstGeom>
          <a:noFill/>
        </p:spPr>
      </p:pic>
      <p:pic>
        <p:nvPicPr>
          <p:cNvPr id="11268" name="Picture 4" descr="D:\школьные фото\гала-концерт\Копия IMG_221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36096" y="2996952"/>
            <a:ext cx="3581290" cy="2388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5157192"/>
            <a:ext cx="2376264" cy="1512168"/>
          </a:xfrm>
          <a:prstGeom prst="rect">
            <a:avLst/>
          </a:prstGeom>
          <a:noFill/>
        </p:spPr>
      </p:pic>
      <p:pic>
        <p:nvPicPr>
          <p:cNvPr id="13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5157192"/>
            <a:ext cx="1905000" cy="1512168"/>
          </a:xfrm>
          <a:prstGeom prst="rect">
            <a:avLst/>
          </a:prstGeom>
          <a:noFill/>
        </p:spPr>
      </p:pic>
      <p:pic>
        <p:nvPicPr>
          <p:cNvPr id="12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157192"/>
            <a:ext cx="1905000" cy="1512168"/>
          </a:xfrm>
          <a:prstGeom prst="rect">
            <a:avLst/>
          </a:prstGeom>
          <a:noFill/>
        </p:spPr>
      </p:pic>
      <p:pic>
        <p:nvPicPr>
          <p:cNvPr id="1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157192"/>
            <a:ext cx="1905000" cy="1512168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6632"/>
            <a:ext cx="1905000" cy="1080120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16632"/>
            <a:ext cx="1728192" cy="10801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8024" y="11663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VI 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место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5157192"/>
            <a:ext cx="8136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МЕТОДИЧЕСКАЯ РАБОТА 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НОВЫЕ ШКОЛЬНЫЕ ТРАДИЦИИ</a:t>
            </a:r>
          </a:p>
          <a:p>
            <a:pPr algn="ctr"/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16632"/>
            <a:ext cx="4860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МБОУ «Агинская СОШ № 2»</a:t>
            </a:r>
          </a:p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год 2013</a:t>
            </a:r>
            <a:endParaRPr lang="ru-RU" sz="2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146" name="Picture 2" descr="D:\сайт школы\2013-2014\декабрь\Прием у директора школы\общая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836713"/>
            <a:ext cx="2501374" cy="1656184"/>
          </a:xfrm>
          <a:prstGeom prst="rect">
            <a:avLst/>
          </a:prstGeom>
          <a:noFill/>
        </p:spPr>
      </p:pic>
      <p:pic>
        <p:nvPicPr>
          <p:cNvPr id="6148" name="Picture 4" descr="D:\сайт школы\2013-2014\на сайт итоги педагогического совета\педсовет 06 1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68144" y="2924944"/>
            <a:ext cx="2898186" cy="2173861"/>
          </a:xfrm>
          <a:prstGeom prst="rect">
            <a:avLst/>
          </a:prstGeom>
          <a:noFill/>
        </p:spPr>
      </p:pic>
      <p:pic>
        <p:nvPicPr>
          <p:cNvPr id="6150" name="Picture 6" descr="D:\сайт школы\2013-2014\декабрь\на сайт 26.12\приём  директора школы победители олимпиад\приём 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7504" y="2708920"/>
            <a:ext cx="2232248" cy="1475812"/>
          </a:xfrm>
          <a:prstGeom prst="rect">
            <a:avLst/>
          </a:prstGeom>
          <a:noFill/>
        </p:spPr>
      </p:pic>
      <p:pic>
        <p:nvPicPr>
          <p:cNvPr id="6151" name="Picture 7" descr="C:\Documents and Settings\1\Рабочий стол\сетевая\сайт\методическая мастерская\Методическая мастерская\фото\метод мастерская 13 05 2013\IMG_824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24128" y="1268760"/>
            <a:ext cx="3168352" cy="1525503"/>
          </a:xfrm>
          <a:prstGeom prst="rect">
            <a:avLst/>
          </a:prstGeom>
          <a:noFill/>
        </p:spPr>
      </p:pic>
      <p:pic>
        <p:nvPicPr>
          <p:cNvPr id="6152" name="Picture 8" descr="D:\школьные фото\2013-2014 1А класс в гостях у М.И\Копия IMG_549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843808" y="1340768"/>
            <a:ext cx="2664296" cy="2281825"/>
          </a:xfrm>
          <a:prstGeom prst="rect">
            <a:avLst/>
          </a:prstGeom>
          <a:noFill/>
        </p:spPr>
      </p:pic>
      <p:pic>
        <p:nvPicPr>
          <p:cNvPr id="10242" name="Picture 2" descr="http://aginskayasosh2.ru/april/IMG_6194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123728" y="3933056"/>
            <a:ext cx="3419475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797152"/>
            <a:ext cx="1944216" cy="1944216"/>
          </a:xfrm>
          <a:prstGeom prst="rect">
            <a:avLst/>
          </a:prstGeom>
          <a:noFill/>
        </p:spPr>
      </p:pic>
      <p:pic>
        <p:nvPicPr>
          <p:cNvPr id="3074" name="Picture 2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717032"/>
            <a:ext cx="1944216" cy="1905000"/>
          </a:xfrm>
          <a:prstGeom prst="rect">
            <a:avLst/>
          </a:prstGeom>
          <a:noFill/>
        </p:spPr>
      </p:pic>
      <p:pic>
        <p:nvPicPr>
          <p:cNvPr id="14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717032"/>
            <a:ext cx="1905000" cy="1512168"/>
          </a:xfrm>
          <a:prstGeom prst="rect">
            <a:avLst/>
          </a:prstGeom>
          <a:noFill/>
        </p:spPr>
      </p:pic>
      <p:pic>
        <p:nvPicPr>
          <p:cNvPr id="13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717032"/>
            <a:ext cx="1905000" cy="1512168"/>
          </a:xfrm>
          <a:prstGeom prst="rect">
            <a:avLst/>
          </a:prstGeom>
          <a:noFill/>
        </p:spPr>
      </p:pic>
      <p:pic>
        <p:nvPicPr>
          <p:cNvPr id="12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717032"/>
            <a:ext cx="1905000" cy="1512168"/>
          </a:xfrm>
          <a:prstGeom prst="rect">
            <a:avLst/>
          </a:prstGeom>
          <a:noFill/>
        </p:spPr>
      </p:pic>
      <p:pic>
        <p:nvPicPr>
          <p:cNvPr id="1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2"/>
            <a:ext cx="1905000" cy="1512168"/>
          </a:xfrm>
          <a:prstGeom prst="rect">
            <a:avLst/>
          </a:prstGeom>
          <a:noFill/>
        </p:spPr>
      </p:pic>
      <p:pic>
        <p:nvPicPr>
          <p:cNvPr id="1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229200"/>
            <a:ext cx="1905000" cy="1512168"/>
          </a:xfrm>
          <a:prstGeom prst="rect">
            <a:avLst/>
          </a:prstGeom>
          <a:noFill/>
        </p:spPr>
      </p:pic>
      <p:pic>
        <p:nvPicPr>
          <p:cNvPr id="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229200"/>
            <a:ext cx="1905000" cy="1512168"/>
          </a:xfrm>
          <a:prstGeom prst="rect">
            <a:avLst/>
          </a:prstGeom>
          <a:noFill/>
        </p:spPr>
      </p:pic>
      <p:pic>
        <p:nvPicPr>
          <p:cNvPr id="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229200"/>
            <a:ext cx="1905000" cy="1512168"/>
          </a:xfrm>
          <a:prstGeom prst="rect">
            <a:avLst/>
          </a:prstGeom>
          <a:noFill/>
        </p:spPr>
      </p:pic>
      <p:pic>
        <p:nvPicPr>
          <p:cNvPr id="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229200"/>
            <a:ext cx="1905000" cy="1512168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6632"/>
            <a:ext cx="1905000" cy="1152128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16632"/>
            <a:ext cx="1728192" cy="11521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8024" y="11663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VI 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место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4057233"/>
            <a:ext cx="8964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 ПОСЛЕДНИЙ ЗВОНОК, </a:t>
            </a:r>
            <a:b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ВЫПУСКНОЙ</a:t>
            </a:r>
          </a:p>
          <a:p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 ПООЩРЕНИЕ ОДАРЁННЫХ ДЕТЕЙ</a:t>
            </a:r>
          </a:p>
          <a:p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сайт школы\2012-2013\11Б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1340768"/>
            <a:ext cx="2698586" cy="2266812"/>
          </a:xfrm>
          <a:prstGeom prst="rect">
            <a:avLst/>
          </a:prstGeom>
          <a:noFill/>
        </p:spPr>
      </p:pic>
      <p:pic>
        <p:nvPicPr>
          <p:cNvPr id="4100" name="Picture 4" descr="D:\школьные фото\Выпускной 2013\Копия IMG_439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59632" y="0"/>
            <a:ext cx="2345078" cy="3632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229200"/>
            <a:ext cx="1905000" cy="1512168"/>
          </a:xfrm>
          <a:prstGeom prst="rect">
            <a:avLst/>
          </a:prstGeom>
          <a:noFill/>
        </p:spPr>
      </p:pic>
      <p:pic>
        <p:nvPicPr>
          <p:cNvPr id="9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229200"/>
            <a:ext cx="1905000" cy="1512168"/>
          </a:xfrm>
          <a:prstGeom prst="rect">
            <a:avLst/>
          </a:prstGeom>
          <a:noFill/>
        </p:spPr>
      </p:pic>
      <p:pic>
        <p:nvPicPr>
          <p:cNvPr id="8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229200"/>
            <a:ext cx="1905000" cy="1512168"/>
          </a:xfrm>
          <a:prstGeom prst="rect">
            <a:avLst/>
          </a:prstGeom>
          <a:noFill/>
        </p:spPr>
      </p:pic>
      <p:pic>
        <p:nvPicPr>
          <p:cNvPr id="7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229200"/>
            <a:ext cx="1905000" cy="1512168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6632"/>
            <a:ext cx="2121024" cy="1152128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zf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16632"/>
            <a:ext cx="1728192" cy="11521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99992" y="0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VII </a:t>
            </a:r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место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5301208"/>
            <a:ext cx="7704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ВОЕННО-ПАТРИОТИЧЕСКОЕ ВОСПИТАНИЕ В ШКОЛЕ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2" descr="D:\сайт школы\2013-2014\декабрь\фото Ильи Моора\Моор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1720" y="1628800"/>
            <a:ext cx="3342872" cy="2016224"/>
          </a:xfrm>
          <a:prstGeom prst="rect">
            <a:avLst/>
          </a:prstGeom>
          <a:noFill/>
        </p:spPr>
      </p:pic>
      <p:pic>
        <p:nvPicPr>
          <p:cNvPr id="2050" name="Picture 2" descr="D:\сайт школы\2012-2013\выставлено до 25.02.2013\IMG_364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3429000"/>
            <a:ext cx="3629436" cy="1800200"/>
          </a:xfrm>
          <a:prstGeom prst="rect">
            <a:avLst/>
          </a:prstGeom>
          <a:noFill/>
        </p:spPr>
      </p:pic>
      <p:pic>
        <p:nvPicPr>
          <p:cNvPr id="2" name="Picture 3" descr="D:\сайт школы\2012-2013\на сайт 8.05\знамя победы\знамя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7504" y="116632"/>
            <a:ext cx="1962471" cy="2592288"/>
          </a:xfrm>
          <a:prstGeom prst="rect">
            <a:avLst/>
          </a:prstGeom>
          <a:noFill/>
        </p:spPr>
      </p:pic>
      <p:pic>
        <p:nvPicPr>
          <p:cNvPr id="3" name="Picture 4" descr="D:\сайт школы\2012-2013\на сайт 8.05\на сайт ветернаы\с ветераном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95736" y="116632"/>
            <a:ext cx="2276475" cy="1706563"/>
          </a:xfrm>
          <a:prstGeom prst="rect">
            <a:avLst/>
          </a:prstGeom>
          <a:noFill/>
        </p:spPr>
      </p:pic>
      <p:pic>
        <p:nvPicPr>
          <p:cNvPr id="2053" name="Picture 5" descr="D:\сайт школы\2012-2013\Выставлено на сайт 30.04\день призывника\день доприз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867525" y="1340768"/>
            <a:ext cx="2276475" cy="1706563"/>
          </a:xfrm>
          <a:prstGeom prst="rect">
            <a:avLst/>
          </a:prstGeom>
          <a:noFill/>
        </p:spPr>
      </p:pic>
      <p:pic>
        <p:nvPicPr>
          <p:cNvPr id="2054" name="Picture 6" descr="D:\сайт школы\2013-2014\октябрь 2013\на сайт енисейский меридиан\DSC0300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427984" y="2780928"/>
            <a:ext cx="3187901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269</Words>
  <Application>Microsoft Office PowerPoint</Application>
  <PresentationFormat>Экран (4:3)</PresentationFormat>
  <Paragraphs>61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46</cp:revision>
  <dcterms:modified xsi:type="dcterms:W3CDTF">2013-12-29T07:46:01Z</dcterms:modified>
</cp:coreProperties>
</file>